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8"/>
  </p:notesMasterIdLst>
  <p:sldIdLst>
    <p:sldId id="261" r:id="rId2"/>
    <p:sldId id="262" r:id="rId3"/>
    <p:sldId id="263" r:id="rId4"/>
    <p:sldId id="264" r:id="rId5"/>
    <p:sldId id="268" r:id="rId6"/>
    <p:sldId id="265" r:id="rId7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08F1F6-3252-4E05-A95E-AEDEE1C86991}" type="doc">
      <dgm:prSet loTypeId="urn:microsoft.com/office/officeart/2005/8/layout/process1" loCatId="process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1F5E669D-6469-4B7D-99FC-90CAA72A0723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ru-RU" sz="1400" b="1" i="0" u="sng" dirty="0" smtClean="0"/>
            <a:t>Кто</a:t>
          </a:r>
          <a:r>
            <a:rPr lang="ru-RU" sz="1400" b="1" i="0" u="sng" dirty="0"/>
            <a:t>: </a:t>
          </a:r>
          <a:r>
            <a:rPr lang="ru-RU" sz="1400" b="1" i="0" u="none" dirty="0" smtClean="0"/>
            <a:t> </a:t>
          </a:r>
          <a:r>
            <a:rPr lang="ru-RU" sz="1400" b="0" i="0" u="none" dirty="0" smtClean="0"/>
            <a:t>Экономист </a:t>
          </a:r>
          <a:r>
            <a:rPr lang="ru-RU" sz="1400" b="0" i="0" u="none" dirty="0"/>
            <a:t>по закупкам</a:t>
          </a:r>
          <a:endParaRPr lang="ru-RU" sz="1400" dirty="0"/>
        </a:p>
        <a:p>
          <a:pPr algn="l"/>
          <a:r>
            <a:rPr lang="ru-RU" sz="1400" b="1" i="0" u="sng" dirty="0"/>
            <a:t>Кому: </a:t>
          </a:r>
          <a:r>
            <a:rPr lang="ru-RU" sz="1400" b="1" i="0" u="none" dirty="0" smtClean="0"/>
            <a:t> </a:t>
          </a:r>
          <a:r>
            <a:rPr lang="ru-RU" sz="1400" b="0" i="0" u="none" dirty="0" smtClean="0"/>
            <a:t>Службам</a:t>
          </a:r>
          <a:endParaRPr lang="ru-RU" sz="1400" dirty="0"/>
        </a:p>
        <a:p>
          <a:pPr algn="l"/>
          <a:r>
            <a:rPr lang="ru-RU" sz="1400" b="0" i="0" u="none" dirty="0"/>
            <a:t>Приказ о предоставлении информации для </a:t>
          </a:r>
          <a:r>
            <a:rPr lang="ru-RU" sz="1400" b="0" i="0" u="none" dirty="0" smtClean="0"/>
            <a:t>плана</a:t>
          </a:r>
          <a:endParaRPr lang="ru-RU" sz="1400" dirty="0"/>
        </a:p>
      </dgm:t>
    </dgm:pt>
    <dgm:pt modelId="{BDC6B74D-8A84-4094-8AE1-EAC13712C498}" type="parTrans" cxnId="{2BA4E6B2-2993-48B1-AF37-4CF66C107B2F}">
      <dgm:prSet/>
      <dgm:spPr/>
      <dgm:t>
        <a:bodyPr/>
        <a:lstStyle/>
        <a:p>
          <a:endParaRPr lang="ru-RU"/>
        </a:p>
      </dgm:t>
    </dgm:pt>
    <dgm:pt modelId="{4AEF44A3-ED05-40E2-911D-A0450B2A2954}" type="sibTrans" cxnId="{2BA4E6B2-2993-48B1-AF37-4CF66C107B2F}">
      <dgm:prSet/>
      <dgm:spPr/>
      <dgm:t>
        <a:bodyPr/>
        <a:lstStyle/>
        <a:p>
          <a:endParaRPr lang="ru-RU"/>
        </a:p>
      </dgm:t>
    </dgm:pt>
    <dgm:pt modelId="{AB642DA5-C1DC-464A-A00E-EB94A41B23FE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ru-RU" sz="1400" b="1" i="0" u="sng" dirty="0" smtClean="0"/>
            <a:t>Кто</a:t>
          </a:r>
          <a:r>
            <a:rPr lang="ru-RU" sz="1400" b="1" i="0" u="sng" dirty="0"/>
            <a:t>: </a:t>
          </a:r>
          <a:r>
            <a:rPr lang="ru-RU" sz="1400" b="1" i="0" u="none" dirty="0" smtClean="0"/>
            <a:t> </a:t>
          </a:r>
          <a:r>
            <a:rPr lang="ru-RU" sz="1400" b="0" i="0" u="none" dirty="0" smtClean="0"/>
            <a:t>Экономист </a:t>
          </a:r>
          <a:r>
            <a:rPr lang="ru-RU" sz="1400" b="0" i="0" u="none" dirty="0"/>
            <a:t>по закупкам </a:t>
          </a:r>
        </a:p>
        <a:p>
          <a:pPr algn="l"/>
          <a:r>
            <a:rPr lang="ru-RU" sz="1400" b="1" i="0" u="sng" dirty="0"/>
            <a:t>От кого</a:t>
          </a:r>
          <a:r>
            <a:rPr lang="ru-RU" sz="1400" b="0" i="0" u="sng" dirty="0"/>
            <a:t>: </a:t>
          </a:r>
          <a:r>
            <a:rPr lang="ru-RU" sz="1400" b="0" i="0" u="none" dirty="0" smtClean="0"/>
            <a:t> Служба</a:t>
          </a:r>
          <a:endParaRPr lang="ru-RU" sz="1400" b="0" i="0" u="none" dirty="0"/>
        </a:p>
        <a:p>
          <a:pPr algn="l"/>
          <a:r>
            <a:rPr lang="ru-RU" sz="1400" b="0" i="0" u="none" dirty="0"/>
            <a:t>*Сбор данных от служб</a:t>
          </a:r>
          <a:endParaRPr lang="ru-RU" sz="1400" dirty="0"/>
        </a:p>
        <a:p>
          <a:pPr algn="l"/>
          <a:r>
            <a:rPr lang="ru-RU" sz="1400" b="0" i="0" u="none" dirty="0"/>
            <a:t>*Формирование </a:t>
          </a:r>
          <a:r>
            <a:rPr lang="ru-RU" sz="1400" b="0" i="0" u="none" dirty="0" smtClean="0"/>
            <a:t>плана</a:t>
          </a:r>
        </a:p>
        <a:p>
          <a:pPr algn="l"/>
          <a:r>
            <a:rPr lang="ru-RU" sz="1400" b="0" i="0" u="none" dirty="0" smtClean="0"/>
            <a:t>*Корректировка плана</a:t>
          </a:r>
          <a:endParaRPr lang="ru-RU" sz="1400" dirty="0"/>
        </a:p>
      </dgm:t>
    </dgm:pt>
    <dgm:pt modelId="{06621023-21D4-4BF0-BEAC-A34848F6232A}" type="parTrans" cxnId="{5A57B4F3-9237-4CA0-ADFE-AEEA8FD9C525}">
      <dgm:prSet/>
      <dgm:spPr/>
      <dgm:t>
        <a:bodyPr/>
        <a:lstStyle/>
        <a:p>
          <a:endParaRPr lang="ru-RU"/>
        </a:p>
      </dgm:t>
    </dgm:pt>
    <dgm:pt modelId="{9F2DA71D-8E87-4CD5-B010-379FBBE09AE7}" type="sibTrans" cxnId="{5A57B4F3-9237-4CA0-ADFE-AEEA8FD9C525}">
      <dgm:prSet/>
      <dgm:spPr/>
      <dgm:t>
        <a:bodyPr/>
        <a:lstStyle/>
        <a:p>
          <a:endParaRPr lang="ru-RU"/>
        </a:p>
      </dgm:t>
    </dgm:pt>
    <dgm:pt modelId="{32E7AC6A-5E1E-448F-8846-B36C637B754B}">
      <dgm:prSet custT="1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ru-RU" sz="1400" b="1" i="0" u="sng" dirty="0" smtClean="0"/>
            <a:t>Кто:</a:t>
          </a:r>
          <a:r>
            <a:rPr lang="ru-RU" sz="1400" b="1" i="0" u="none" dirty="0" smtClean="0"/>
            <a:t>  </a:t>
          </a:r>
          <a:r>
            <a:rPr lang="ru-RU" sz="1400" b="0" i="0" u="none" dirty="0" smtClean="0"/>
            <a:t>Экономист по закупкам + закупочная комиссия</a:t>
          </a:r>
          <a:endParaRPr lang="ru-RU" sz="1400" dirty="0" smtClean="0"/>
        </a:p>
        <a:p>
          <a:pPr algn="l"/>
          <a:r>
            <a:rPr lang="ru-RU" sz="1400" b="0" i="0" u="none" dirty="0" smtClean="0"/>
            <a:t>*Утверждение (корректировка) плана</a:t>
          </a:r>
          <a:endParaRPr lang="ru-RU" sz="1400" dirty="0" smtClean="0"/>
        </a:p>
        <a:p>
          <a:pPr algn="l"/>
          <a:r>
            <a:rPr lang="ru-RU" sz="1400" b="0" i="0" u="none" dirty="0" smtClean="0"/>
            <a:t>*Опубликование на ООС</a:t>
          </a:r>
          <a:endParaRPr lang="ru-RU" sz="1400" dirty="0"/>
        </a:p>
      </dgm:t>
    </dgm:pt>
    <dgm:pt modelId="{A3415430-D30D-4714-BF15-97A3AB5DE3F8}" type="parTrans" cxnId="{41574FF0-252D-490B-995C-7CC807BEEC80}">
      <dgm:prSet/>
      <dgm:spPr/>
      <dgm:t>
        <a:bodyPr/>
        <a:lstStyle/>
        <a:p>
          <a:endParaRPr lang="ru-RU"/>
        </a:p>
      </dgm:t>
    </dgm:pt>
    <dgm:pt modelId="{99E7C77E-9BE8-4A3B-85BC-EC1DD2C5D081}" type="sibTrans" cxnId="{41574FF0-252D-490B-995C-7CC807BEEC80}">
      <dgm:prSet/>
      <dgm:spPr/>
      <dgm:t>
        <a:bodyPr/>
        <a:lstStyle/>
        <a:p>
          <a:endParaRPr lang="ru-RU"/>
        </a:p>
      </dgm:t>
    </dgm:pt>
    <dgm:pt modelId="{FECD3274-0427-4B6A-9B86-1F57CA606CC2}" type="pres">
      <dgm:prSet presAssocID="{3408F1F6-3252-4E05-A95E-AEDEE1C8699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C3308E-6307-440B-8A08-5CE519806F27}" type="pres">
      <dgm:prSet presAssocID="{1F5E669D-6469-4B7D-99FC-90CAA72A0723}" presName="node" presStyleLbl="node1" presStyleIdx="0" presStyleCnt="3" custScaleY="1107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2B11D7-B515-417B-98E3-C9C9D33C19AF}" type="pres">
      <dgm:prSet presAssocID="{4AEF44A3-ED05-40E2-911D-A0450B2A2954}" presName="sibTrans" presStyleLbl="sibTrans2D1" presStyleIdx="0" presStyleCnt="2" custScaleX="143213"/>
      <dgm:spPr/>
      <dgm:t>
        <a:bodyPr/>
        <a:lstStyle/>
        <a:p>
          <a:endParaRPr lang="ru-RU"/>
        </a:p>
      </dgm:t>
    </dgm:pt>
    <dgm:pt modelId="{8A39A683-DFA2-4947-A285-D6B9C9835D4D}" type="pres">
      <dgm:prSet presAssocID="{4AEF44A3-ED05-40E2-911D-A0450B2A2954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5F630003-F35A-45F6-BCC1-B0294A850697}" type="pres">
      <dgm:prSet presAssocID="{AB642DA5-C1DC-464A-A00E-EB94A41B23FE}" presName="node" presStyleLbl="node1" presStyleIdx="1" presStyleCnt="3" custScaleY="950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A2A3CE-E2DC-452E-B35D-17AB5BA8A613}" type="pres">
      <dgm:prSet presAssocID="{9F2DA71D-8E87-4CD5-B010-379FBBE09AE7}" presName="sibTrans" presStyleLbl="sibTrans2D1" presStyleIdx="1" presStyleCnt="2" custScaleX="150783"/>
      <dgm:spPr/>
      <dgm:t>
        <a:bodyPr/>
        <a:lstStyle/>
        <a:p>
          <a:endParaRPr lang="ru-RU"/>
        </a:p>
      </dgm:t>
    </dgm:pt>
    <dgm:pt modelId="{B4EB98EF-05DE-4447-ADDC-3A14FB21BA0F}" type="pres">
      <dgm:prSet presAssocID="{9F2DA71D-8E87-4CD5-B010-379FBBE09AE7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0FF1DB8-B126-4557-A5AF-0F9864545612}" type="pres">
      <dgm:prSet presAssocID="{32E7AC6A-5E1E-448F-8846-B36C637B754B}" presName="node" presStyleLbl="node1" presStyleIdx="2" presStyleCnt="3" custScaleY="1107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688A4C7-A26D-4487-8612-A7F9312F2848}" type="presOf" srcId="{9F2DA71D-8E87-4CD5-B010-379FBBE09AE7}" destId="{65A2A3CE-E2DC-452E-B35D-17AB5BA8A613}" srcOrd="0" destOrd="0" presId="urn:microsoft.com/office/officeart/2005/8/layout/process1"/>
    <dgm:cxn modelId="{2EC829B0-D3B5-468E-9C9D-79E1991C78E4}" type="presOf" srcId="{1F5E669D-6469-4B7D-99FC-90CAA72A0723}" destId="{63C3308E-6307-440B-8A08-5CE519806F27}" srcOrd="0" destOrd="0" presId="urn:microsoft.com/office/officeart/2005/8/layout/process1"/>
    <dgm:cxn modelId="{EC75DEE5-6786-456C-A91A-673A0BEE90CD}" type="presOf" srcId="{3408F1F6-3252-4E05-A95E-AEDEE1C86991}" destId="{FECD3274-0427-4B6A-9B86-1F57CA606CC2}" srcOrd="0" destOrd="0" presId="urn:microsoft.com/office/officeart/2005/8/layout/process1"/>
    <dgm:cxn modelId="{5A57B4F3-9237-4CA0-ADFE-AEEA8FD9C525}" srcId="{3408F1F6-3252-4E05-A95E-AEDEE1C86991}" destId="{AB642DA5-C1DC-464A-A00E-EB94A41B23FE}" srcOrd="1" destOrd="0" parTransId="{06621023-21D4-4BF0-BEAC-A34848F6232A}" sibTransId="{9F2DA71D-8E87-4CD5-B010-379FBBE09AE7}"/>
    <dgm:cxn modelId="{41574FF0-252D-490B-995C-7CC807BEEC80}" srcId="{3408F1F6-3252-4E05-A95E-AEDEE1C86991}" destId="{32E7AC6A-5E1E-448F-8846-B36C637B754B}" srcOrd="2" destOrd="0" parTransId="{A3415430-D30D-4714-BF15-97A3AB5DE3F8}" sibTransId="{99E7C77E-9BE8-4A3B-85BC-EC1DD2C5D081}"/>
    <dgm:cxn modelId="{2BA4E6B2-2993-48B1-AF37-4CF66C107B2F}" srcId="{3408F1F6-3252-4E05-A95E-AEDEE1C86991}" destId="{1F5E669D-6469-4B7D-99FC-90CAA72A0723}" srcOrd="0" destOrd="0" parTransId="{BDC6B74D-8A84-4094-8AE1-EAC13712C498}" sibTransId="{4AEF44A3-ED05-40E2-911D-A0450B2A2954}"/>
    <dgm:cxn modelId="{EE0627AD-CE65-46CA-8593-B46E9A36D362}" type="presOf" srcId="{4AEF44A3-ED05-40E2-911D-A0450B2A2954}" destId="{492B11D7-B515-417B-98E3-C9C9D33C19AF}" srcOrd="0" destOrd="0" presId="urn:microsoft.com/office/officeart/2005/8/layout/process1"/>
    <dgm:cxn modelId="{4DBB1D9B-36AA-4B27-8CAE-2F7BF6F36395}" type="presOf" srcId="{AB642DA5-C1DC-464A-A00E-EB94A41B23FE}" destId="{5F630003-F35A-45F6-BCC1-B0294A850697}" srcOrd="0" destOrd="0" presId="urn:microsoft.com/office/officeart/2005/8/layout/process1"/>
    <dgm:cxn modelId="{9A976A31-2570-485F-ABC8-DBCBDB2C96CC}" type="presOf" srcId="{9F2DA71D-8E87-4CD5-B010-379FBBE09AE7}" destId="{B4EB98EF-05DE-4447-ADDC-3A14FB21BA0F}" srcOrd="1" destOrd="0" presId="urn:microsoft.com/office/officeart/2005/8/layout/process1"/>
    <dgm:cxn modelId="{72E7F188-BC74-4BAE-B8A2-2800CE7E7526}" type="presOf" srcId="{32E7AC6A-5E1E-448F-8846-B36C637B754B}" destId="{60FF1DB8-B126-4557-A5AF-0F9864545612}" srcOrd="0" destOrd="0" presId="urn:microsoft.com/office/officeart/2005/8/layout/process1"/>
    <dgm:cxn modelId="{BF0B1837-0370-424D-B002-F00C2E1E78BD}" type="presOf" srcId="{4AEF44A3-ED05-40E2-911D-A0450B2A2954}" destId="{8A39A683-DFA2-4947-A285-D6B9C9835D4D}" srcOrd="1" destOrd="0" presId="urn:microsoft.com/office/officeart/2005/8/layout/process1"/>
    <dgm:cxn modelId="{E357A665-48B2-4A54-B71C-A8602E833868}" type="presParOf" srcId="{FECD3274-0427-4B6A-9B86-1F57CA606CC2}" destId="{63C3308E-6307-440B-8A08-5CE519806F27}" srcOrd="0" destOrd="0" presId="urn:microsoft.com/office/officeart/2005/8/layout/process1"/>
    <dgm:cxn modelId="{4F401B6A-A89F-434E-A745-83B160D89170}" type="presParOf" srcId="{FECD3274-0427-4B6A-9B86-1F57CA606CC2}" destId="{492B11D7-B515-417B-98E3-C9C9D33C19AF}" srcOrd="1" destOrd="0" presId="urn:microsoft.com/office/officeart/2005/8/layout/process1"/>
    <dgm:cxn modelId="{B5E46455-C89B-4575-88D9-5675D7F8DF4C}" type="presParOf" srcId="{492B11D7-B515-417B-98E3-C9C9D33C19AF}" destId="{8A39A683-DFA2-4947-A285-D6B9C9835D4D}" srcOrd="0" destOrd="0" presId="urn:microsoft.com/office/officeart/2005/8/layout/process1"/>
    <dgm:cxn modelId="{1E04370D-C958-4E25-8BD8-16ACEE6D8215}" type="presParOf" srcId="{FECD3274-0427-4B6A-9B86-1F57CA606CC2}" destId="{5F630003-F35A-45F6-BCC1-B0294A850697}" srcOrd="2" destOrd="0" presId="urn:microsoft.com/office/officeart/2005/8/layout/process1"/>
    <dgm:cxn modelId="{A0B2F423-17DE-4ABC-84AE-0CD9179C18DE}" type="presParOf" srcId="{FECD3274-0427-4B6A-9B86-1F57CA606CC2}" destId="{65A2A3CE-E2DC-452E-B35D-17AB5BA8A613}" srcOrd="3" destOrd="0" presId="urn:microsoft.com/office/officeart/2005/8/layout/process1"/>
    <dgm:cxn modelId="{8A030B09-A4DD-4BFD-9910-F5C41E62D32B}" type="presParOf" srcId="{65A2A3CE-E2DC-452E-B35D-17AB5BA8A613}" destId="{B4EB98EF-05DE-4447-ADDC-3A14FB21BA0F}" srcOrd="0" destOrd="0" presId="urn:microsoft.com/office/officeart/2005/8/layout/process1"/>
    <dgm:cxn modelId="{F901B757-717D-4656-A40D-F3D6EF1EDBAC}" type="presParOf" srcId="{FECD3274-0427-4B6A-9B86-1F57CA606CC2}" destId="{60FF1DB8-B126-4557-A5AF-0F986454561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73AE64-B3B1-44CB-8356-5A6EB30AD482}" type="doc">
      <dgm:prSet loTypeId="urn:microsoft.com/office/officeart/2005/8/layout/process1" loCatId="process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D2802A72-252D-44E2-A784-73B0D4C4804F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1400" dirty="0" smtClean="0"/>
            <a:t>Закупка </a:t>
          </a:r>
          <a:r>
            <a:rPr lang="ru-RU" sz="1400" dirty="0"/>
            <a:t>есть в плане</a:t>
          </a:r>
        </a:p>
        <a:p>
          <a:endParaRPr lang="ru-RU" sz="1200" dirty="0"/>
        </a:p>
      </dgm:t>
    </dgm:pt>
    <dgm:pt modelId="{ABE09002-8FF2-458C-9FC2-DCD43BF25953}" type="parTrans" cxnId="{9864D0F5-25F6-4723-960C-D7015F7E0343}">
      <dgm:prSet/>
      <dgm:spPr/>
      <dgm:t>
        <a:bodyPr/>
        <a:lstStyle/>
        <a:p>
          <a:endParaRPr lang="ru-RU"/>
        </a:p>
      </dgm:t>
    </dgm:pt>
    <dgm:pt modelId="{4D9C11F0-3FAF-40A1-8942-36E5C38D592B}" type="sibTrans" cxnId="{9864D0F5-25F6-4723-960C-D7015F7E0343}">
      <dgm:prSet/>
      <dgm:spPr/>
      <dgm:t>
        <a:bodyPr/>
        <a:lstStyle/>
        <a:p>
          <a:endParaRPr lang="ru-RU"/>
        </a:p>
      </dgm:t>
    </dgm:pt>
    <dgm:pt modelId="{C17AD898-A3F5-4DF8-BD83-D20E73C64F93}">
      <dgm:prSet phldrT="[Текст]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ru-RU" b="1" i="0" u="sng" dirty="0" smtClean="0"/>
            <a:t>Кто</a:t>
          </a:r>
          <a:r>
            <a:rPr lang="ru-RU" b="1" i="0" u="sng" dirty="0"/>
            <a:t>: </a:t>
          </a:r>
          <a:r>
            <a:rPr lang="ru-RU" b="0" i="0" u="none" dirty="0" smtClean="0"/>
            <a:t>Служба</a:t>
          </a:r>
        </a:p>
        <a:p>
          <a:pPr algn="l"/>
          <a:r>
            <a:rPr lang="ru-RU" b="0" i="0" u="none" dirty="0" smtClean="0"/>
            <a:t>*Подготовка (корректировка) тех. задания</a:t>
          </a:r>
        </a:p>
        <a:p>
          <a:pPr algn="l"/>
          <a:r>
            <a:rPr lang="ru-RU" b="1" i="0" u="sng" dirty="0" smtClean="0"/>
            <a:t>Кто: </a:t>
          </a:r>
          <a:r>
            <a:rPr lang="ru-RU" b="0" i="0" u="none" dirty="0" smtClean="0"/>
            <a:t>Юр. служба</a:t>
          </a:r>
        </a:p>
        <a:p>
          <a:pPr algn="l"/>
          <a:r>
            <a:rPr lang="ru-RU" b="0" i="0" u="none" dirty="0" smtClean="0"/>
            <a:t>*Проект договора</a:t>
          </a:r>
        </a:p>
        <a:p>
          <a:pPr algn="l"/>
          <a:r>
            <a:rPr lang="ru-RU" b="1" i="0" u="sng" dirty="0" smtClean="0"/>
            <a:t>Кому</a:t>
          </a:r>
          <a:r>
            <a:rPr lang="ru-RU" b="1" i="0" u="sng" dirty="0"/>
            <a:t>: </a:t>
          </a:r>
          <a:r>
            <a:rPr lang="ru-RU" b="0" i="0" u="none" dirty="0" smtClean="0"/>
            <a:t>Экономист по закупкам </a:t>
          </a:r>
          <a:endParaRPr lang="ru-RU" b="0" i="0" u="none" dirty="0"/>
        </a:p>
      </dgm:t>
    </dgm:pt>
    <dgm:pt modelId="{0BCF10D2-1F79-4170-9B63-CED659D813FC}" type="parTrans" cxnId="{88E5F4F0-7A7B-4D17-8DCF-A83A8FCD1E64}">
      <dgm:prSet/>
      <dgm:spPr/>
      <dgm:t>
        <a:bodyPr/>
        <a:lstStyle/>
        <a:p>
          <a:endParaRPr lang="ru-RU"/>
        </a:p>
      </dgm:t>
    </dgm:pt>
    <dgm:pt modelId="{8168E663-7FA0-4715-86BC-9CEC164F42DB}" type="sibTrans" cxnId="{88E5F4F0-7A7B-4D17-8DCF-A83A8FCD1E64}">
      <dgm:prSet/>
      <dgm:spPr/>
      <dgm:t>
        <a:bodyPr/>
        <a:lstStyle/>
        <a:p>
          <a:endParaRPr lang="ru-RU"/>
        </a:p>
      </dgm:t>
    </dgm:pt>
    <dgm:pt modelId="{DD03BFFA-B70E-4995-9429-2492AF49A556}">
      <dgm:prSet phldrT="[Текст]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ru-RU" b="1" i="0" u="sng" dirty="0" smtClean="0"/>
            <a:t>Кто</a:t>
          </a:r>
          <a:r>
            <a:rPr lang="ru-RU" b="1" i="0" u="sng" dirty="0"/>
            <a:t>:</a:t>
          </a:r>
          <a:r>
            <a:rPr lang="ru-RU" b="0" i="0" u="none" dirty="0"/>
            <a:t> Комиссия </a:t>
          </a:r>
          <a:endParaRPr lang="ru-RU" dirty="0"/>
        </a:p>
        <a:p>
          <a:pPr algn="l"/>
          <a:r>
            <a:rPr lang="ru-RU" b="1" i="0" u="sng" dirty="0" smtClean="0"/>
            <a:t>Срок</a:t>
          </a:r>
          <a:r>
            <a:rPr lang="ru-RU" b="0" i="0" u="none" dirty="0" smtClean="0"/>
            <a:t>: </a:t>
          </a:r>
          <a:r>
            <a:rPr lang="ru-RU" b="0" i="0" u="none" dirty="0"/>
            <a:t>3 дня</a:t>
          </a:r>
          <a:endParaRPr lang="ru-RU" dirty="0"/>
        </a:p>
        <a:p>
          <a:pPr algn="ctr"/>
          <a:r>
            <a:rPr lang="ru-RU" b="0" i="0" u="none" dirty="0" smtClean="0"/>
            <a:t>*Согласование </a:t>
          </a:r>
          <a:r>
            <a:rPr lang="ru-RU" b="0" i="0" u="none" dirty="0"/>
            <a:t>тех. </a:t>
          </a:r>
          <a:r>
            <a:rPr lang="ru-RU" b="0" i="0" u="none" dirty="0" smtClean="0"/>
            <a:t>Задания</a:t>
          </a:r>
        </a:p>
        <a:p>
          <a:pPr algn="ctr"/>
          <a:r>
            <a:rPr lang="ru-RU" b="0" i="0" u="none" dirty="0" smtClean="0"/>
            <a:t>*Определение </a:t>
          </a:r>
          <a:r>
            <a:rPr lang="ru-RU" b="0" i="0" u="none" dirty="0"/>
            <a:t>способа </a:t>
          </a:r>
          <a:r>
            <a:rPr lang="ru-RU" b="0" i="0" u="none" dirty="0" smtClean="0"/>
            <a:t>закупки</a:t>
          </a:r>
        </a:p>
        <a:p>
          <a:pPr algn="ctr"/>
          <a:r>
            <a:rPr lang="ru-RU" b="0" i="0" u="none" dirty="0" smtClean="0"/>
            <a:t>*Утверждение </a:t>
          </a:r>
          <a:r>
            <a:rPr lang="ru-RU" b="0" i="0" u="none" dirty="0"/>
            <a:t>цены</a:t>
          </a:r>
          <a:endParaRPr lang="ru-RU" dirty="0"/>
        </a:p>
      </dgm:t>
    </dgm:pt>
    <dgm:pt modelId="{0340BCE6-CBB3-4CA5-B9CC-CEEE57C6CB78}" type="parTrans" cxnId="{C6D18A67-CD73-4B43-9819-D5B90111A6AE}">
      <dgm:prSet/>
      <dgm:spPr/>
      <dgm:t>
        <a:bodyPr/>
        <a:lstStyle/>
        <a:p>
          <a:endParaRPr lang="ru-RU"/>
        </a:p>
      </dgm:t>
    </dgm:pt>
    <dgm:pt modelId="{8191C98A-E49E-4597-A221-2B03F7E1F620}" type="sibTrans" cxnId="{C6D18A67-CD73-4B43-9819-D5B90111A6AE}">
      <dgm:prSet/>
      <dgm:spPr/>
      <dgm:t>
        <a:bodyPr/>
        <a:lstStyle/>
        <a:p>
          <a:endParaRPr lang="ru-RU"/>
        </a:p>
      </dgm:t>
    </dgm:pt>
    <dgm:pt modelId="{0BE1D35B-4EBC-4496-B6FB-A1D50D8B8BC7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ru-RU" sz="1400" b="0" i="0" u="none" dirty="0" smtClean="0"/>
            <a:t>Тех</a:t>
          </a:r>
          <a:r>
            <a:rPr lang="ru-RU" sz="1400" b="0" i="0" u="none" dirty="0"/>
            <a:t>. </a:t>
          </a:r>
          <a:r>
            <a:rPr lang="ru-RU" sz="1400" b="0" i="0" u="none" dirty="0" smtClean="0"/>
            <a:t>задание </a:t>
          </a:r>
          <a:r>
            <a:rPr lang="ru-RU" sz="1400" b="0" i="0" u="none" dirty="0"/>
            <a:t>утверждено </a:t>
          </a:r>
          <a:endParaRPr lang="ru-RU" sz="1400" dirty="0"/>
        </a:p>
      </dgm:t>
    </dgm:pt>
    <dgm:pt modelId="{950C37DB-A6CF-4CAA-998C-444C9F0AD1EF}" type="parTrans" cxnId="{8B75098D-87FD-447D-BB23-570C07C1056E}">
      <dgm:prSet/>
      <dgm:spPr/>
      <dgm:t>
        <a:bodyPr/>
        <a:lstStyle/>
        <a:p>
          <a:endParaRPr lang="ru-RU"/>
        </a:p>
      </dgm:t>
    </dgm:pt>
    <dgm:pt modelId="{C1194A41-102A-4D06-832C-0664BB483E88}" type="sibTrans" cxnId="{8B75098D-87FD-447D-BB23-570C07C1056E}">
      <dgm:prSet/>
      <dgm:spPr/>
      <dgm:t>
        <a:bodyPr/>
        <a:lstStyle/>
        <a:p>
          <a:endParaRPr lang="ru-RU"/>
        </a:p>
      </dgm:t>
    </dgm:pt>
    <dgm:pt modelId="{87F679F0-3066-4687-90C4-B96BB1FB62E8}" type="pres">
      <dgm:prSet presAssocID="{6A73AE64-B3B1-44CB-8356-5A6EB30AD48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F5E7C5-1742-46C4-9A0E-D846785051C9}" type="pres">
      <dgm:prSet presAssocID="{D2802A72-252D-44E2-A784-73B0D4C4804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B8F17-5752-479B-8CDA-98E1F1CC179E}" type="pres">
      <dgm:prSet presAssocID="{4D9C11F0-3FAF-40A1-8942-36E5C38D592B}" presName="sibTrans" presStyleLbl="sibTrans2D1" presStyleIdx="0" presStyleCnt="3" custScaleX="159716"/>
      <dgm:spPr/>
      <dgm:t>
        <a:bodyPr/>
        <a:lstStyle/>
        <a:p>
          <a:endParaRPr lang="ru-RU"/>
        </a:p>
      </dgm:t>
    </dgm:pt>
    <dgm:pt modelId="{A4169AC8-B274-49E9-934F-7F8311CFFB58}" type="pres">
      <dgm:prSet presAssocID="{4D9C11F0-3FAF-40A1-8942-36E5C38D592B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3498E02B-9CF0-456D-B1C0-7A22170AA55A}" type="pres">
      <dgm:prSet presAssocID="{C17AD898-A3F5-4DF8-BD83-D20E73C64F9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D145B5-5652-467A-BE65-CE342BE275B1}" type="pres">
      <dgm:prSet presAssocID="{8168E663-7FA0-4715-86BC-9CEC164F42DB}" presName="sibTrans" presStyleLbl="sibTrans2D1" presStyleIdx="1" presStyleCnt="3" custScaleX="150939"/>
      <dgm:spPr/>
      <dgm:t>
        <a:bodyPr/>
        <a:lstStyle/>
        <a:p>
          <a:endParaRPr lang="ru-RU"/>
        </a:p>
      </dgm:t>
    </dgm:pt>
    <dgm:pt modelId="{57394D55-2410-4466-8AE3-23129F4CAF5A}" type="pres">
      <dgm:prSet presAssocID="{8168E663-7FA0-4715-86BC-9CEC164F42DB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DEDD1760-EA4A-48ED-876E-D96F207372B7}" type="pres">
      <dgm:prSet presAssocID="{DD03BFFA-B70E-4995-9429-2492AF49A55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8722CC-4A94-4A8C-8B20-62F83F369713}" type="pres">
      <dgm:prSet presAssocID="{8191C98A-E49E-4597-A221-2B03F7E1F620}" presName="sibTrans" presStyleLbl="sibTrans2D1" presStyleIdx="2" presStyleCnt="3" custScaleX="128267"/>
      <dgm:spPr/>
      <dgm:t>
        <a:bodyPr/>
        <a:lstStyle/>
        <a:p>
          <a:endParaRPr lang="ru-RU"/>
        </a:p>
      </dgm:t>
    </dgm:pt>
    <dgm:pt modelId="{B068B58A-F069-4A08-984F-17A6C8FD6AD1}" type="pres">
      <dgm:prSet presAssocID="{8191C98A-E49E-4597-A221-2B03F7E1F620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3D61556B-17C5-4EB6-B01F-4439E1D190E3}" type="pres">
      <dgm:prSet presAssocID="{0BE1D35B-4EBC-4496-B6FB-A1D50D8B8BC7}" presName="node" presStyleLbl="node1" presStyleIdx="3" presStyleCnt="4" custScaleY="54232" custLinFactNeighborX="-6333" custLinFactNeighborY="-26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3B976F-7DAB-4147-9979-42151E91635D}" type="presOf" srcId="{0BE1D35B-4EBC-4496-B6FB-A1D50D8B8BC7}" destId="{3D61556B-17C5-4EB6-B01F-4439E1D190E3}" srcOrd="0" destOrd="0" presId="urn:microsoft.com/office/officeart/2005/8/layout/process1"/>
    <dgm:cxn modelId="{8B75098D-87FD-447D-BB23-570C07C1056E}" srcId="{6A73AE64-B3B1-44CB-8356-5A6EB30AD482}" destId="{0BE1D35B-4EBC-4496-B6FB-A1D50D8B8BC7}" srcOrd="3" destOrd="0" parTransId="{950C37DB-A6CF-4CAA-998C-444C9F0AD1EF}" sibTransId="{C1194A41-102A-4D06-832C-0664BB483E88}"/>
    <dgm:cxn modelId="{ACE2ECF2-7372-43EB-9758-7745DCE1D9BC}" type="presOf" srcId="{8168E663-7FA0-4715-86BC-9CEC164F42DB}" destId="{57394D55-2410-4466-8AE3-23129F4CAF5A}" srcOrd="1" destOrd="0" presId="urn:microsoft.com/office/officeart/2005/8/layout/process1"/>
    <dgm:cxn modelId="{F0319C68-512A-45FC-9972-FDC730B07B82}" type="presOf" srcId="{4D9C11F0-3FAF-40A1-8942-36E5C38D592B}" destId="{4CAB8F17-5752-479B-8CDA-98E1F1CC179E}" srcOrd="0" destOrd="0" presId="urn:microsoft.com/office/officeart/2005/8/layout/process1"/>
    <dgm:cxn modelId="{B7FE2195-8EB4-4FE9-B99E-75E2D09285A8}" type="presOf" srcId="{6A73AE64-B3B1-44CB-8356-5A6EB30AD482}" destId="{87F679F0-3066-4687-90C4-B96BB1FB62E8}" srcOrd="0" destOrd="0" presId="urn:microsoft.com/office/officeart/2005/8/layout/process1"/>
    <dgm:cxn modelId="{8D9CBFFB-DDEC-417D-8D79-CA6475107FAC}" type="presOf" srcId="{8191C98A-E49E-4597-A221-2B03F7E1F620}" destId="{178722CC-4A94-4A8C-8B20-62F83F369713}" srcOrd="0" destOrd="0" presId="urn:microsoft.com/office/officeart/2005/8/layout/process1"/>
    <dgm:cxn modelId="{47A42201-B2E1-4BC8-8B61-3445986CFD1B}" type="presOf" srcId="{D2802A72-252D-44E2-A784-73B0D4C4804F}" destId="{2CF5E7C5-1742-46C4-9A0E-D846785051C9}" srcOrd="0" destOrd="0" presId="urn:microsoft.com/office/officeart/2005/8/layout/process1"/>
    <dgm:cxn modelId="{879CA7A6-850A-48B3-8788-71F23F5D62A4}" type="presOf" srcId="{8191C98A-E49E-4597-A221-2B03F7E1F620}" destId="{B068B58A-F069-4A08-984F-17A6C8FD6AD1}" srcOrd="1" destOrd="0" presId="urn:microsoft.com/office/officeart/2005/8/layout/process1"/>
    <dgm:cxn modelId="{9864D0F5-25F6-4723-960C-D7015F7E0343}" srcId="{6A73AE64-B3B1-44CB-8356-5A6EB30AD482}" destId="{D2802A72-252D-44E2-A784-73B0D4C4804F}" srcOrd="0" destOrd="0" parTransId="{ABE09002-8FF2-458C-9FC2-DCD43BF25953}" sibTransId="{4D9C11F0-3FAF-40A1-8942-36E5C38D592B}"/>
    <dgm:cxn modelId="{88E5F4F0-7A7B-4D17-8DCF-A83A8FCD1E64}" srcId="{6A73AE64-B3B1-44CB-8356-5A6EB30AD482}" destId="{C17AD898-A3F5-4DF8-BD83-D20E73C64F93}" srcOrd="1" destOrd="0" parTransId="{0BCF10D2-1F79-4170-9B63-CED659D813FC}" sibTransId="{8168E663-7FA0-4715-86BC-9CEC164F42DB}"/>
    <dgm:cxn modelId="{C6D18A67-CD73-4B43-9819-D5B90111A6AE}" srcId="{6A73AE64-B3B1-44CB-8356-5A6EB30AD482}" destId="{DD03BFFA-B70E-4995-9429-2492AF49A556}" srcOrd="2" destOrd="0" parTransId="{0340BCE6-CBB3-4CA5-B9CC-CEEE57C6CB78}" sibTransId="{8191C98A-E49E-4597-A221-2B03F7E1F620}"/>
    <dgm:cxn modelId="{59B6DA5A-0B15-4663-8C9E-6C7E30B68521}" type="presOf" srcId="{DD03BFFA-B70E-4995-9429-2492AF49A556}" destId="{DEDD1760-EA4A-48ED-876E-D96F207372B7}" srcOrd="0" destOrd="0" presId="urn:microsoft.com/office/officeart/2005/8/layout/process1"/>
    <dgm:cxn modelId="{EB9269FE-FDE1-4501-B6A3-39AE641AEEAF}" type="presOf" srcId="{4D9C11F0-3FAF-40A1-8942-36E5C38D592B}" destId="{A4169AC8-B274-49E9-934F-7F8311CFFB58}" srcOrd="1" destOrd="0" presId="urn:microsoft.com/office/officeart/2005/8/layout/process1"/>
    <dgm:cxn modelId="{FDAD4F2E-7E4E-4178-9963-C4D9783A0DC8}" type="presOf" srcId="{C17AD898-A3F5-4DF8-BD83-D20E73C64F93}" destId="{3498E02B-9CF0-456D-B1C0-7A22170AA55A}" srcOrd="0" destOrd="0" presId="urn:microsoft.com/office/officeart/2005/8/layout/process1"/>
    <dgm:cxn modelId="{FC2D7ADA-0F07-43D0-BB00-07F80E658240}" type="presOf" srcId="{8168E663-7FA0-4715-86BC-9CEC164F42DB}" destId="{5CD145B5-5652-467A-BE65-CE342BE275B1}" srcOrd="0" destOrd="0" presId="urn:microsoft.com/office/officeart/2005/8/layout/process1"/>
    <dgm:cxn modelId="{636285D4-4853-4C04-816D-271B482015CD}" type="presParOf" srcId="{87F679F0-3066-4687-90C4-B96BB1FB62E8}" destId="{2CF5E7C5-1742-46C4-9A0E-D846785051C9}" srcOrd="0" destOrd="0" presId="urn:microsoft.com/office/officeart/2005/8/layout/process1"/>
    <dgm:cxn modelId="{D7282CE5-8340-4105-B340-33FB0550A55E}" type="presParOf" srcId="{87F679F0-3066-4687-90C4-B96BB1FB62E8}" destId="{4CAB8F17-5752-479B-8CDA-98E1F1CC179E}" srcOrd="1" destOrd="0" presId="urn:microsoft.com/office/officeart/2005/8/layout/process1"/>
    <dgm:cxn modelId="{1A5F9481-6C11-413D-941E-705D5CBC5A95}" type="presParOf" srcId="{4CAB8F17-5752-479B-8CDA-98E1F1CC179E}" destId="{A4169AC8-B274-49E9-934F-7F8311CFFB58}" srcOrd="0" destOrd="0" presId="urn:microsoft.com/office/officeart/2005/8/layout/process1"/>
    <dgm:cxn modelId="{1E334B5B-BF6A-48FF-B6D7-A065B5C07250}" type="presParOf" srcId="{87F679F0-3066-4687-90C4-B96BB1FB62E8}" destId="{3498E02B-9CF0-456D-B1C0-7A22170AA55A}" srcOrd="2" destOrd="0" presId="urn:microsoft.com/office/officeart/2005/8/layout/process1"/>
    <dgm:cxn modelId="{A2B74A8E-CC94-4B92-A38A-6443B1D73C97}" type="presParOf" srcId="{87F679F0-3066-4687-90C4-B96BB1FB62E8}" destId="{5CD145B5-5652-467A-BE65-CE342BE275B1}" srcOrd="3" destOrd="0" presId="urn:microsoft.com/office/officeart/2005/8/layout/process1"/>
    <dgm:cxn modelId="{3897B021-11EF-45C4-92CD-BE6A6C082085}" type="presParOf" srcId="{5CD145B5-5652-467A-BE65-CE342BE275B1}" destId="{57394D55-2410-4466-8AE3-23129F4CAF5A}" srcOrd="0" destOrd="0" presId="urn:microsoft.com/office/officeart/2005/8/layout/process1"/>
    <dgm:cxn modelId="{0D12E156-66A9-4E06-81C1-8CC40BF98506}" type="presParOf" srcId="{87F679F0-3066-4687-90C4-B96BB1FB62E8}" destId="{DEDD1760-EA4A-48ED-876E-D96F207372B7}" srcOrd="4" destOrd="0" presId="urn:microsoft.com/office/officeart/2005/8/layout/process1"/>
    <dgm:cxn modelId="{7D0C505A-2C2E-4E40-A888-F9558D28DECA}" type="presParOf" srcId="{87F679F0-3066-4687-90C4-B96BB1FB62E8}" destId="{178722CC-4A94-4A8C-8B20-62F83F369713}" srcOrd="5" destOrd="0" presId="urn:microsoft.com/office/officeart/2005/8/layout/process1"/>
    <dgm:cxn modelId="{83C41FE7-E42A-4A67-BC6A-D2CF9226BD12}" type="presParOf" srcId="{178722CC-4A94-4A8C-8B20-62F83F369713}" destId="{B068B58A-F069-4A08-984F-17A6C8FD6AD1}" srcOrd="0" destOrd="0" presId="urn:microsoft.com/office/officeart/2005/8/layout/process1"/>
    <dgm:cxn modelId="{705BC995-1E99-487A-947B-92587FC41FBF}" type="presParOf" srcId="{87F679F0-3066-4687-90C4-B96BB1FB62E8}" destId="{3D61556B-17C5-4EB6-B01F-4439E1D190E3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7C69A0-2EDD-4207-9935-8759C385E8FA}" type="doc">
      <dgm:prSet loTypeId="urn:microsoft.com/office/officeart/2005/8/layout/process1" loCatId="process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B6906094-7451-4FFB-8DEF-4A8D55FD58B7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ru-RU" sz="1400" dirty="0" smtClean="0"/>
            <a:t>Результат закупочных процедур</a:t>
          </a:r>
        </a:p>
      </dgm:t>
    </dgm:pt>
    <dgm:pt modelId="{207AE6D1-8D12-4E61-8DBB-B999859FCAE2}" type="parTrans" cxnId="{B8F55B25-E89A-4E66-944E-FAFD4D981CA3}">
      <dgm:prSet/>
      <dgm:spPr/>
      <dgm:t>
        <a:bodyPr/>
        <a:lstStyle/>
        <a:p>
          <a:endParaRPr lang="ru-RU"/>
        </a:p>
      </dgm:t>
    </dgm:pt>
    <dgm:pt modelId="{2583CF10-D15D-4FF7-A217-A089495B2EE3}" type="sibTrans" cxnId="{B8F55B25-E89A-4E66-944E-FAFD4D981CA3}">
      <dgm:prSet/>
      <dgm:spPr/>
      <dgm:t>
        <a:bodyPr/>
        <a:lstStyle/>
        <a:p>
          <a:endParaRPr lang="ru-RU"/>
        </a:p>
      </dgm:t>
    </dgm:pt>
    <dgm:pt modelId="{A6B74F7C-240D-4958-980A-C82DCC83092E}">
      <dgm:prSet phldrT="[Текст]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ru-RU" b="0" i="0" u="none" dirty="0" smtClean="0"/>
            <a:t>Подписание </a:t>
          </a:r>
          <a:r>
            <a:rPr lang="ru-RU" b="0" i="0" u="none" dirty="0"/>
            <a:t>договора</a:t>
          </a:r>
          <a:endParaRPr lang="ru-RU" dirty="0"/>
        </a:p>
      </dgm:t>
    </dgm:pt>
    <dgm:pt modelId="{5FA4F0D7-F472-4199-8DDA-815D2D8DB551}" type="parTrans" cxnId="{3CADE511-9BCE-4B0A-B570-8B960B3D3F11}">
      <dgm:prSet/>
      <dgm:spPr/>
      <dgm:t>
        <a:bodyPr/>
        <a:lstStyle/>
        <a:p>
          <a:endParaRPr lang="ru-RU"/>
        </a:p>
      </dgm:t>
    </dgm:pt>
    <dgm:pt modelId="{4E3C4598-5D46-497C-9269-CCAE0D3E4C8D}" type="sibTrans" cxnId="{3CADE511-9BCE-4B0A-B570-8B960B3D3F11}">
      <dgm:prSet/>
      <dgm:spPr/>
      <dgm:t>
        <a:bodyPr/>
        <a:lstStyle/>
        <a:p>
          <a:endParaRPr lang="ru-RU"/>
        </a:p>
      </dgm:t>
    </dgm:pt>
    <dgm:pt modelId="{2C7F5F4C-4EEE-443B-87A7-FD57E415851F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ru-RU" b="0" i="0" u="none" dirty="0" smtClean="0"/>
            <a:t>Закупка </a:t>
          </a:r>
          <a:r>
            <a:rPr lang="ru-RU" b="0" i="0" u="none" dirty="0"/>
            <a:t>состоялась, определен победитель </a:t>
          </a:r>
          <a:endParaRPr lang="ru-RU" dirty="0"/>
        </a:p>
      </dgm:t>
    </dgm:pt>
    <dgm:pt modelId="{62BB0CBA-B7F9-4DC3-9D23-F3C5FE2879B0}" type="parTrans" cxnId="{FB624163-AF86-4971-BD60-0ACCC8B40CC9}">
      <dgm:prSet/>
      <dgm:spPr/>
      <dgm:t>
        <a:bodyPr/>
        <a:lstStyle/>
        <a:p>
          <a:endParaRPr lang="ru-RU"/>
        </a:p>
      </dgm:t>
    </dgm:pt>
    <dgm:pt modelId="{081EF9E0-385F-48C0-8BF1-D5887D0E4D4A}" type="sibTrans" cxnId="{FB624163-AF86-4971-BD60-0ACCC8B40CC9}">
      <dgm:prSet/>
      <dgm:spPr/>
      <dgm:t>
        <a:bodyPr/>
        <a:lstStyle/>
        <a:p>
          <a:endParaRPr lang="ru-RU"/>
        </a:p>
      </dgm:t>
    </dgm:pt>
    <dgm:pt modelId="{E71D787D-BE13-4CDD-9EE8-F43F33303D6F}" type="pres">
      <dgm:prSet presAssocID="{4A7C69A0-2EDD-4207-9935-8759C385E8F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723295-4CBD-468E-8C52-07D06FB5E0BF}" type="pres">
      <dgm:prSet presAssocID="{B6906094-7451-4FFB-8DEF-4A8D55FD58B7}" presName="node" presStyleLbl="node1" presStyleIdx="0" presStyleCnt="3" custScaleY="86510" custLinFactNeighborX="2258" custLinFactNeighborY="443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3D2EC-C7FF-48B2-BC30-943595CA9881}" type="pres">
      <dgm:prSet presAssocID="{2583CF10-D15D-4FF7-A217-A089495B2EE3}" presName="sibTrans" presStyleLbl="sibTrans2D1" presStyleIdx="0" presStyleCnt="2" custAng="20777229" custScaleX="137077" custScaleY="64359"/>
      <dgm:spPr/>
      <dgm:t>
        <a:bodyPr/>
        <a:lstStyle/>
        <a:p>
          <a:endParaRPr lang="ru-RU"/>
        </a:p>
      </dgm:t>
    </dgm:pt>
    <dgm:pt modelId="{50BD7FD7-3755-4F09-A33F-D33C5B69C5A6}" type="pres">
      <dgm:prSet presAssocID="{2583CF10-D15D-4FF7-A217-A089495B2EE3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4A2D8B7-2C82-4A33-9315-DE6DD87B0994}" type="pres">
      <dgm:prSet presAssocID="{2C7F5F4C-4EEE-443B-87A7-FD57E415851F}" presName="node" presStyleLbl="node1" presStyleIdx="1" presStyleCnt="3" custScaleY="74040" custLinFactNeighborX="-29036" custLinFactNeighborY="2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B90D62-BB15-4783-95AB-A96B3D7EBC85}" type="pres">
      <dgm:prSet presAssocID="{081EF9E0-385F-48C0-8BF1-D5887D0E4D4A}" presName="sibTrans" presStyleLbl="sibTrans2D1" presStyleIdx="1" presStyleCnt="2" custAng="3188" custScaleX="147361" custScaleY="66242" custLinFactNeighborX="5994" custLinFactNeighborY="13072"/>
      <dgm:spPr/>
      <dgm:t>
        <a:bodyPr/>
        <a:lstStyle/>
        <a:p>
          <a:endParaRPr lang="ru-RU"/>
        </a:p>
      </dgm:t>
    </dgm:pt>
    <dgm:pt modelId="{348128E2-F9EC-45D5-9A9B-DCE6F6D2C2C9}" type="pres">
      <dgm:prSet presAssocID="{081EF9E0-385F-48C0-8BF1-D5887D0E4D4A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FE6E17B9-CE18-4F0E-A2E0-0CD7F9FF1F1C}" type="pres">
      <dgm:prSet presAssocID="{A6B74F7C-240D-4958-980A-C82DCC83092E}" presName="node" presStyleLbl="node1" presStyleIdx="2" presStyleCnt="3" custScaleX="94353" custScaleY="70978" custLinFactNeighborX="-21563" custLinFactNeighborY="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D0C70F-E9AA-4F38-B3BD-7A1F9C438F28}" type="presOf" srcId="{2583CF10-D15D-4FF7-A217-A089495B2EE3}" destId="{2143D2EC-C7FF-48B2-BC30-943595CA9881}" srcOrd="0" destOrd="0" presId="urn:microsoft.com/office/officeart/2005/8/layout/process1"/>
    <dgm:cxn modelId="{C9F0BAA9-1E33-4E79-A4CC-475239AA4E4D}" type="presOf" srcId="{A6B74F7C-240D-4958-980A-C82DCC83092E}" destId="{FE6E17B9-CE18-4F0E-A2E0-0CD7F9FF1F1C}" srcOrd="0" destOrd="0" presId="urn:microsoft.com/office/officeart/2005/8/layout/process1"/>
    <dgm:cxn modelId="{7B4A5444-A147-4026-83BA-200D056AFA67}" type="presOf" srcId="{B6906094-7451-4FFB-8DEF-4A8D55FD58B7}" destId="{45723295-4CBD-468E-8C52-07D06FB5E0BF}" srcOrd="0" destOrd="0" presId="urn:microsoft.com/office/officeart/2005/8/layout/process1"/>
    <dgm:cxn modelId="{AABADD1E-273E-486C-8166-29A6D9EBDFC8}" type="presOf" srcId="{081EF9E0-385F-48C0-8BF1-D5887D0E4D4A}" destId="{63B90D62-BB15-4783-95AB-A96B3D7EBC85}" srcOrd="0" destOrd="0" presId="urn:microsoft.com/office/officeart/2005/8/layout/process1"/>
    <dgm:cxn modelId="{3CADE511-9BCE-4B0A-B570-8B960B3D3F11}" srcId="{4A7C69A0-2EDD-4207-9935-8759C385E8FA}" destId="{A6B74F7C-240D-4958-980A-C82DCC83092E}" srcOrd="2" destOrd="0" parTransId="{5FA4F0D7-F472-4199-8DDA-815D2D8DB551}" sibTransId="{4E3C4598-5D46-497C-9269-CCAE0D3E4C8D}"/>
    <dgm:cxn modelId="{B8F55B25-E89A-4E66-944E-FAFD4D981CA3}" srcId="{4A7C69A0-2EDD-4207-9935-8759C385E8FA}" destId="{B6906094-7451-4FFB-8DEF-4A8D55FD58B7}" srcOrd="0" destOrd="0" parTransId="{207AE6D1-8D12-4E61-8DBB-B999859FCAE2}" sibTransId="{2583CF10-D15D-4FF7-A217-A089495B2EE3}"/>
    <dgm:cxn modelId="{C4E0B42A-AFF2-438C-B48A-B823A11EB2E7}" type="presOf" srcId="{081EF9E0-385F-48C0-8BF1-D5887D0E4D4A}" destId="{348128E2-F9EC-45D5-9A9B-DCE6F6D2C2C9}" srcOrd="1" destOrd="0" presId="urn:microsoft.com/office/officeart/2005/8/layout/process1"/>
    <dgm:cxn modelId="{FB624163-AF86-4971-BD60-0ACCC8B40CC9}" srcId="{4A7C69A0-2EDD-4207-9935-8759C385E8FA}" destId="{2C7F5F4C-4EEE-443B-87A7-FD57E415851F}" srcOrd="1" destOrd="0" parTransId="{62BB0CBA-B7F9-4DC3-9D23-F3C5FE2879B0}" sibTransId="{081EF9E0-385F-48C0-8BF1-D5887D0E4D4A}"/>
    <dgm:cxn modelId="{1275FFBE-6F50-44EF-B671-7C45B1833F5B}" type="presOf" srcId="{4A7C69A0-2EDD-4207-9935-8759C385E8FA}" destId="{E71D787D-BE13-4CDD-9EE8-F43F33303D6F}" srcOrd="0" destOrd="0" presId="urn:microsoft.com/office/officeart/2005/8/layout/process1"/>
    <dgm:cxn modelId="{8B637DD2-7A01-446D-BF34-C25C2B458608}" type="presOf" srcId="{2C7F5F4C-4EEE-443B-87A7-FD57E415851F}" destId="{74A2D8B7-2C82-4A33-9315-DE6DD87B0994}" srcOrd="0" destOrd="0" presId="urn:microsoft.com/office/officeart/2005/8/layout/process1"/>
    <dgm:cxn modelId="{14D7CAC0-3528-446F-9F1B-A15A2B038ECE}" type="presOf" srcId="{2583CF10-D15D-4FF7-A217-A089495B2EE3}" destId="{50BD7FD7-3755-4F09-A33F-D33C5B69C5A6}" srcOrd="1" destOrd="0" presId="urn:microsoft.com/office/officeart/2005/8/layout/process1"/>
    <dgm:cxn modelId="{B68FE792-C89A-450C-A60E-F44F576BF91B}" type="presParOf" srcId="{E71D787D-BE13-4CDD-9EE8-F43F33303D6F}" destId="{45723295-4CBD-468E-8C52-07D06FB5E0BF}" srcOrd="0" destOrd="0" presId="urn:microsoft.com/office/officeart/2005/8/layout/process1"/>
    <dgm:cxn modelId="{386D7B13-3CDC-4B0E-B0DC-B488D457D2DE}" type="presParOf" srcId="{E71D787D-BE13-4CDD-9EE8-F43F33303D6F}" destId="{2143D2EC-C7FF-48B2-BC30-943595CA9881}" srcOrd="1" destOrd="0" presId="urn:microsoft.com/office/officeart/2005/8/layout/process1"/>
    <dgm:cxn modelId="{D9F00F6E-9C23-49CF-AB63-E7E5CBF98654}" type="presParOf" srcId="{2143D2EC-C7FF-48B2-BC30-943595CA9881}" destId="{50BD7FD7-3755-4F09-A33F-D33C5B69C5A6}" srcOrd="0" destOrd="0" presId="urn:microsoft.com/office/officeart/2005/8/layout/process1"/>
    <dgm:cxn modelId="{4C7C9E88-1B81-4CFF-B851-E50CEFF81684}" type="presParOf" srcId="{E71D787D-BE13-4CDD-9EE8-F43F33303D6F}" destId="{74A2D8B7-2C82-4A33-9315-DE6DD87B0994}" srcOrd="2" destOrd="0" presId="urn:microsoft.com/office/officeart/2005/8/layout/process1"/>
    <dgm:cxn modelId="{CDCE669E-05A1-4EAC-B5BF-BD8F27CAB1DC}" type="presParOf" srcId="{E71D787D-BE13-4CDD-9EE8-F43F33303D6F}" destId="{63B90D62-BB15-4783-95AB-A96B3D7EBC85}" srcOrd="3" destOrd="0" presId="urn:microsoft.com/office/officeart/2005/8/layout/process1"/>
    <dgm:cxn modelId="{A9F75D6B-22B9-4012-83F7-07D1565000F0}" type="presParOf" srcId="{63B90D62-BB15-4783-95AB-A96B3D7EBC85}" destId="{348128E2-F9EC-45D5-9A9B-DCE6F6D2C2C9}" srcOrd="0" destOrd="0" presId="urn:microsoft.com/office/officeart/2005/8/layout/process1"/>
    <dgm:cxn modelId="{69D350C7-EEB7-44D8-9DE6-17DBC458463E}" type="presParOf" srcId="{E71D787D-BE13-4CDD-9EE8-F43F33303D6F}" destId="{FE6E17B9-CE18-4F0E-A2E0-0CD7F9FF1F1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C62560-4523-4228-9891-41A750678CF1}" type="doc">
      <dgm:prSet loTypeId="urn:microsoft.com/office/officeart/2005/8/layout/radial4" loCatId="relationship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23AC33AC-1247-49D1-A774-E632F0375BD8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1600" dirty="0"/>
            <a:t>Сопровождение закупки</a:t>
          </a:r>
        </a:p>
      </dgm:t>
    </dgm:pt>
    <dgm:pt modelId="{E1ECC734-9B0F-4E59-941E-4AAD679DFF0E}" type="parTrans" cxnId="{0F2067A8-DDE7-4DF6-9AEA-A3C821011635}">
      <dgm:prSet/>
      <dgm:spPr/>
      <dgm:t>
        <a:bodyPr/>
        <a:lstStyle/>
        <a:p>
          <a:endParaRPr lang="ru-RU"/>
        </a:p>
      </dgm:t>
    </dgm:pt>
    <dgm:pt modelId="{5AFF7ED2-B403-4ADB-B9CF-178A98FFE4A0}" type="sibTrans" cxnId="{0F2067A8-DDE7-4DF6-9AEA-A3C821011635}">
      <dgm:prSet/>
      <dgm:spPr/>
      <dgm:t>
        <a:bodyPr/>
        <a:lstStyle/>
        <a:p>
          <a:endParaRPr lang="ru-RU"/>
        </a:p>
      </dgm:t>
    </dgm:pt>
    <dgm:pt modelId="{45670D7E-C662-48BF-8983-820A27C4DF3B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ru-RU" sz="1400" b="1" i="0" u="sng" dirty="0"/>
            <a:t>Кто: </a:t>
          </a:r>
          <a:r>
            <a:rPr lang="ru-RU" sz="1400" b="0" i="0" u="none" dirty="0"/>
            <a:t>Служба </a:t>
          </a:r>
          <a:endParaRPr lang="ru-RU" sz="1400" dirty="0"/>
        </a:p>
        <a:p>
          <a:pPr algn="ctr"/>
          <a:r>
            <a:rPr lang="ru-RU" sz="1400" b="0" i="0" u="none" dirty="0"/>
            <a:t>Контроль за </a:t>
          </a:r>
          <a:r>
            <a:rPr lang="ru-RU" sz="1400" b="0" i="0" u="none" dirty="0" smtClean="0"/>
            <a:t>исполнением </a:t>
          </a:r>
          <a:r>
            <a:rPr lang="ru-RU" sz="1400" b="0" i="0" u="none" dirty="0"/>
            <a:t>договора</a:t>
          </a:r>
          <a:endParaRPr lang="ru-RU" sz="1400" dirty="0"/>
        </a:p>
      </dgm:t>
    </dgm:pt>
    <dgm:pt modelId="{EFD378AD-63DF-43CE-B351-BDA2D9E37FA3}" type="parTrans" cxnId="{7C0EE656-9A89-41CD-9DAE-C288C156DFB1}">
      <dgm:prSet/>
      <dgm:spPr/>
      <dgm:t>
        <a:bodyPr/>
        <a:lstStyle/>
        <a:p>
          <a:endParaRPr lang="ru-RU"/>
        </a:p>
      </dgm:t>
    </dgm:pt>
    <dgm:pt modelId="{2E1E53BB-A2D9-4A24-994E-5A24174AFD1A}" type="sibTrans" cxnId="{7C0EE656-9A89-41CD-9DAE-C288C156DFB1}">
      <dgm:prSet/>
      <dgm:spPr/>
      <dgm:t>
        <a:bodyPr/>
        <a:lstStyle/>
        <a:p>
          <a:endParaRPr lang="ru-RU"/>
        </a:p>
      </dgm:t>
    </dgm:pt>
    <dgm:pt modelId="{5CD2EE96-613A-4E64-94F7-2F0253F5BE10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ru-RU" sz="1400" b="1" i="0" u="sng" dirty="0"/>
            <a:t>Кто: </a:t>
          </a:r>
          <a:r>
            <a:rPr lang="ru-RU" sz="1400" b="0" i="0" u="none" dirty="0"/>
            <a:t>Экономист по закупкам</a:t>
          </a:r>
          <a:endParaRPr lang="ru-RU" sz="1400" dirty="0"/>
        </a:p>
        <a:p>
          <a:pPr algn="ctr"/>
          <a:r>
            <a:rPr lang="ru-RU" sz="1400" b="0" i="0" u="none" dirty="0"/>
            <a:t>Публикация на </a:t>
          </a:r>
          <a:r>
            <a:rPr lang="ru-RU" sz="1400" b="0" i="0" u="none" dirty="0" smtClean="0"/>
            <a:t>ООС результатов </a:t>
          </a:r>
          <a:r>
            <a:rPr lang="ru-RU" sz="1400" b="0" i="0" u="none" dirty="0"/>
            <a:t>закупки (состоялась/не состоялась)</a:t>
          </a:r>
          <a:endParaRPr lang="ru-RU" sz="1400" dirty="0"/>
        </a:p>
      </dgm:t>
    </dgm:pt>
    <dgm:pt modelId="{1BDDE150-9F2A-4502-9407-DE0B561B7D57}" type="parTrans" cxnId="{C51E7F9A-353E-4099-9DC9-74A7DEDF7F66}">
      <dgm:prSet/>
      <dgm:spPr/>
      <dgm:t>
        <a:bodyPr/>
        <a:lstStyle/>
        <a:p>
          <a:endParaRPr lang="ru-RU"/>
        </a:p>
      </dgm:t>
    </dgm:pt>
    <dgm:pt modelId="{E69D4FCB-E634-484D-9891-29477D173F08}" type="sibTrans" cxnId="{C51E7F9A-353E-4099-9DC9-74A7DEDF7F66}">
      <dgm:prSet/>
      <dgm:spPr/>
      <dgm:t>
        <a:bodyPr/>
        <a:lstStyle/>
        <a:p>
          <a:endParaRPr lang="ru-RU"/>
        </a:p>
      </dgm:t>
    </dgm:pt>
    <dgm:pt modelId="{C3225D35-F0A0-4113-BBEB-603FE8C6E130}">
      <dgm:prSet phldrT="[Текст]" custT="1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ru-RU" sz="1400" b="1" i="0" u="sng" dirty="0"/>
            <a:t>Кто: </a:t>
          </a:r>
          <a:r>
            <a:rPr lang="ru-RU" sz="1400" b="0" i="0" u="none" dirty="0"/>
            <a:t>Экономист по </a:t>
          </a:r>
          <a:r>
            <a:rPr lang="ru-RU" sz="1400" b="0" i="0" u="none" dirty="0" smtClean="0"/>
            <a:t>закупкам</a:t>
          </a:r>
        </a:p>
        <a:p>
          <a:pPr algn="ctr"/>
          <a:r>
            <a:rPr lang="ru-RU" sz="1400" b="0" i="0" u="none" dirty="0" smtClean="0"/>
            <a:t>*отчет </a:t>
          </a:r>
          <a:r>
            <a:rPr lang="ru-RU" sz="1400" b="0" i="0" u="none" dirty="0"/>
            <a:t>по заключенным </a:t>
          </a:r>
          <a:r>
            <a:rPr lang="ru-RU" sz="1400" b="0" i="0" u="none" dirty="0" smtClean="0"/>
            <a:t>договорам (месячный)</a:t>
          </a:r>
          <a:endParaRPr lang="ru-RU" sz="1400" dirty="0"/>
        </a:p>
        <a:p>
          <a:pPr algn="ctr"/>
          <a:r>
            <a:rPr lang="ru-RU" sz="1400" b="0" i="0" u="none" dirty="0" smtClean="0"/>
            <a:t>* статистическая форма </a:t>
          </a:r>
        </a:p>
        <a:p>
          <a:pPr algn="ctr"/>
          <a:r>
            <a:rPr lang="ru-RU" sz="1400" b="0" i="0" u="none" dirty="0" smtClean="0"/>
            <a:t>"1-Закупки« (полугодовой)</a:t>
          </a:r>
          <a:endParaRPr lang="ru-RU" sz="1400" dirty="0"/>
        </a:p>
      </dgm:t>
    </dgm:pt>
    <dgm:pt modelId="{C1E1D8FA-704E-4EFF-A211-95D6413564BF}" type="parTrans" cxnId="{AAD895CB-E716-472D-9C5E-B866AB9219C7}">
      <dgm:prSet/>
      <dgm:spPr/>
      <dgm:t>
        <a:bodyPr/>
        <a:lstStyle/>
        <a:p>
          <a:endParaRPr lang="ru-RU"/>
        </a:p>
      </dgm:t>
    </dgm:pt>
    <dgm:pt modelId="{CA23CF48-EF19-4FFF-807B-3CD94F61B727}" type="sibTrans" cxnId="{AAD895CB-E716-472D-9C5E-B866AB9219C7}">
      <dgm:prSet/>
      <dgm:spPr/>
      <dgm:t>
        <a:bodyPr/>
        <a:lstStyle/>
        <a:p>
          <a:endParaRPr lang="ru-RU"/>
        </a:p>
      </dgm:t>
    </dgm:pt>
    <dgm:pt modelId="{EB211878-FBBA-4544-B997-1904D0DBC2EB}" type="pres">
      <dgm:prSet presAssocID="{55C62560-4523-4228-9891-41A750678CF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0CC6FA-0496-48AD-9AF5-F52A848F63AB}" type="pres">
      <dgm:prSet presAssocID="{23AC33AC-1247-49D1-A774-E632F0375BD8}" presName="centerShape" presStyleLbl="node0" presStyleIdx="0" presStyleCnt="1" custScaleX="120180" custScaleY="57601"/>
      <dgm:spPr/>
      <dgm:t>
        <a:bodyPr/>
        <a:lstStyle/>
        <a:p>
          <a:endParaRPr lang="ru-RU"/>
        </a:p>
      </dgm:t>
    </dgm:pt>
    <dgm:pt modelId="{AFDDD61D-BF8B-4CC3-BACE-9DA5AC527156}" type="pres">
      <dgm:prSet presAssocID="{EFD378AD-63DF-43CE-B351-BDA2D9E37FA3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28377A19-F094-45B2-87CD-10F8669E5141}" type="pres">
      <dgm:prSet presAssocID="{45670D7E-C662-48BF-8983-820A27C4DF3B}" presName="node" presStyleLbl="node1" presStyleIdx="0" presStyleCnt="3" custScaleY="62791" custRadScaleRad="112859" custRadScaleInc="-5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EC405-BF66-4AB2-92B1-209C1F01EF38}" type="pres">
      <dgm:prSet presAssocID="{1BDDE150-9F2A-4502-9407-DE0B561B7D57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D26BC66F-2604-410B-A751-40DC446C4EA6}" type="pres">
      <dgm:prSet presAssocID="{5CD2EE96-613A-4E64-94F7-2F0253F5BE10}" presName="node" presStyleLbl="node1" presStyleIdx="1" presStyleCnt="3" custRadScaleRad="89229" custRadScaleInc="12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77530-AE25-43DB-9509-E59F9A869575}" type="pres">
      <dgm:prSet presAssocID="{C1E1D8FA-704E-4EFF-A211-95D6413564BF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78D0D645-0D19-471A-A132-7BBCF9C402A8}" type="pres">
      <dgm:prSet presAssocID="{C3225D35-F0A0-4113-BBEB-603FE8C6E130}" presName="node" presStyleLbl="node1" presStyleIdx="2" presStyleCnt="3" custScaleY="125879" custRadScaleRad="111173" custRadScaleInc="7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1E7F9A-353E-4099-9DC9-74A7DEDF7F66}" srcId="{23AC33AC-1247-49D1-A774-E632F0375BD8}" destId="{5CD2EE96-613A-4E64-94F7-2F0253F5BE10}" srcOrd="1" destOrd="0" parTransId="{1BDDE150-9F2A-4502-9407-DE0B561B7D57}" sibTransId="{E69D4FCB-E634-484D-9891-29477D173F08}"/>
    <dgm:cxn modelId="{6FA961C1-BD62-4B42-A65C-F15C181F9CDE}" type="presOf" srcId="{1BDDE150-9F2A-4502-9407-DE0B561B7D57}" destId="{529EC405-BF66-4AB2-92B1-209C1F01EF38}" srcOrd="0" destOrd="0" presId="urn:microsoft.com/office/officeart/2005/8/layout/radial4"/>
    <dgm:cxn modelId="{CDC6144C-1886-473B-92E9-8C34A162635B}" type="presOf" srcId="{23AC33AC-1247-49D1-A774-E632F0375BD8}" destId="{C90CC6FA-0496-48AD-9AF5-F52A848F63AB}" srcOrd="0" destOrd="0" presId="urn:microsoft.com/office/officeart/2005/8/layout/radial4"/>
    <dgm:cxn modelId="{D7A8896F-9AEB-434D-BA77-DF56AC7776E1}" type="presOf" srcId="{C3225D35-F0A0-4113-BBEB-603FE8C6E130}" destId="{78D0D645-0D19-471A-A132-7BBCF9C402A8}" srcOrd="0" destOrd="0" presId="urn:microsoft.com/office/officeart/2005/8/layout/radial4"/>
    <dgm:cxn modelId="{5736E3AE-1EFF-4565-A99B-13A6DA2C445D}" type="presOf" srcId="{5CD2EE96-613A-4E64-94F7-2F0253F5BE10}" destId="{D26BC66F-2604-410B-A751-40DC446C4EA6}" srcOrd="0" destOrd="0" presId="urn:microsoft.com/office/officeart/2005/8/layout/radial4"/>
    <dgm:cxn modelId="{C048958E-B46C-46B1-9BBD-D8A68B495DFE}" type="presOf" srcId="{C1E1D8FA-704E-4EFF-A211-95D6413564BF}" destId="{EC477530-AE25-43DB-9509-E59F9A869575}" srcOrd="0" destOrd="0" presId="urn:microsoft.com/office/officeart/2005/8/layout/radial4"/>
    <dgm:cxn modelId="{AAD895CB-E716-472D-9C5E-B866AB9219C7}" srcId="{23AC33AC-1247-49D1-A774-E632F0375BD8}" destId="{C3225D35-F0A0-4113-BBEB-603FE8C6E130}" srcOrd="2" destOrd="0" parTransId="{C1E1D8FA-704E-4EFF-A211-95D6413564BF}" sibTransId="{CA23CF48-EF19-4FFF-807B-3CD94F61B727}"/>
    <dgm:cxn modelId="{25FA8296-09BE-4E25-B831-A93335BC6F82}" type="presOf" srcId="{45670D7E-C662-48BF-8983-820A27C4DF3B}" destId="{28377A19-F094-45B2-87CD-10F8669E5141}" srcOrd="0" destOrd="0" presId="urn:microsoft.com/office/officeart/2005/8/layout/radial4"/>
    <dgm:cxn modelId="{A45A0452-3F83-4205-A5F9-8DE9EA18C32E}" type="presOf" srcId="{55C62560-4523-4228-9891-41A750678CF1}" destId="{EB211878-FBBA-4544-B997-1904D0DBC2EB}" srcOrd="0" destOrd="0" presId="urn:microsoft.com/office/officeart/2005/8/layout/radial4"/>
    <dgm:cxn modelId="{C0E6F547-0D4C-48C4-9482-C3C23A9C0840}" type="presOf" srcId="{EFD378AD-63DF-43CE-B351-BDA2D9E37FA3}" destId="{AFDDD61D-BF8B-4CC3-BACE-9DA5AC527156}" srcOrd="0" destOrd="0" presId="urn:microsoft.com/office/officeart/2005/8/layout/radial4"/>
    <dgm:cxn modelId="{7C0EE656-9A89-41CD-9DAE-C288C156DFB1}" srcId="{23AC33AC-1247-49D1-A774-E632F0375BD8}" destId="{45670D7E-C662-48BF-8983-820A27C4DF3B}" srcOrd="0" destOrd="0" parTransId="{EFD378AD-63DF-43CE-B351-BDA2D9E37FA3}" sibTransId="{2E1E53BB-A2D9-4A24-994E-5A24174AFD1A}"/>
    <dgm:cxn modelId="{0F2067A8-DDE7-4DF6-9AEA-A3C821011635}" srcId="{55C62560-4523-4228-9891-41A750678CF1}" destId="{23AC33AC-1247-49D1-A774-E632F0375BD8}" srcOrd="0" destOrd="0" parTransId="{E1ECC734-9B0F-4E59-941E-4AAD679DFF0E}" sibTransId="{5AFF7ED2-B403-4ADB-B9CF-178A98FFE4A0}"/>
    <dgm:cxn modelId="{BE1FBCA7-1C32-4303-82CF-7CC3CCF6C66F}" type="presParOf" srcId="{EB211878-FBBA-4544-B997-1904D0DBC2EB}" destId="{C90CC6FA-0496-48AD-9AF5-F52A848F63AB}" srcOrd="0" destOrd="0" presId="urn:microsoft.com/office/officeart/2005/8/layout/radial4"/>
    <dgm:cxn modelId="{0AB5A19C-3947-4F89-B87E-CA86864AA5B7}" type="presParOf" srcId="{EB211878-FBBA-4544-B997-1904D0DBC2EB}" destId="{AFDDD61D-BF8B-4CC3-BACE-9DA5AC527156}" srcOrd="1" destOrd="0" presId="urn:microsoft.com/office/officeart/2005/8/layout/radial4"/>
    <dgm:cxn modelId="{AD727D65-F48F-4BBA-8276-05FD759FF7A0}" type="presParOf" srcId="{EB211878-FBBA-4544-B997-1904D0DBC2EB}" destId="{28377A19-F094-45B2-87CD-10F8669E5141}" srcOrd="2" destOrd="0" presId="urn:microsoft.com/office/officeart/2005/8/layout/radial4"/>
    <dgm:cxn modelId="{849EACDA-5969-46D2-BC63-71F2E9D73AF4}" type="presParOf" srcId="{EB211878-FBBA-4544-B997-1904D0DBC2EB}" destId="{529EC405-BF66-4AB2-92B1-209C1F01EF38}" srcOrd="3" destOrd="0" presId="urn:microsoft.com/office/officeart/2005/8/layout/radial4"/>
    <dgm:cxn modelId="{B31597C6-E476-4700-B0D4-14322A5F4677}" type="presParOf" srcId="{EB211878-FBBA-4544-B997-1904D0DBC2EB}" destId="{D26BC66F-2604-410B-A751-40DC446C4EA6}" srcOrd="4" destOrd="0" presId="urn:microsoft.com/office/officeart/2005/8/layout/radial4"/>
    <dgm:cxn modelId="{ECBCC559-1920-4414-9535-F3210C6F71E2}" type="presParOf" srcId="{EB211878-FBBA-4544-B997-1904D0DBC2EB}" destId="{EC477530-AE25-43DB-9509-E59F9A869575}" srcOrd="5" destOrd="0" presId="urn:microsoft.com/office/officeart/2005/8/layout/radial4"/>
    <dgm:cxn modelId="{103D77BE-7B35-45A5-B152-A214BEAF8D6A}" type="presParOf" srcId="{EB211878-FBBA-4544-B997-1904D0DBC2EB}" destId="{78D0D645-0D19-471A-A132-7BBCF9C402A8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3308E-6307-440B-8A08-5CE519806F27}">
      <dsp:nvSpPr>
        <dsp:cNvPr id="0" name=""/>
        <dsp:cNvSpPr/>
      </dsp:nvSpPr>
      <dsp:spPr>
        <a:xfrm>
          <a:off x="10762" y="757715"/>
          <a:ext cx="2067210" cy="191261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 smtClean="0"/>
            <a:t>Кто</a:t>
          </a:r>
          <a:r>
            <a:rPr lang="ru-RU" sz="1400" b="1" i="0" u="sng" kern="1200" dirty="0"/>
            <a:t>: </a:t>
          </a:r>
          <a:r>
            <a:rPr lang="ru-RU" sz="1400" b="1" i="0" u="none" kern="1200" dirty="0" smtClean="0"/>
            <a:t> </a:t>
          </a:r>
          <a:r>
            <a:rPr lang="ru-RU" sz="1400" b="0" i="0" u="none" kern="1200" dirty="0" smtClean="0"/>
            <a:t>Экономист </a:t>
          </a:r>
          <a:r>
            <a:rPr lang="ru-RU" sz="1400" b="0" i="0" u="none" kern="1200" dirty="0"/>
            <a:t>по закупкам</a:t>
          </a:r>
          <a:endParaRPr lang="ru-RU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/>
            <a:t>Кому: </a:t>
          </a:r>
          <a:r>
            <a:rPr lang="ru-RU" sz="1400" b="1" i="0" u="none" kern="1200" dirty="0" smtClean="0"/>
            <a:t> </a:t>
          </a:r>
          <a:r>
            <a:rPr lang="ru-RU" sz="1400" b="0" i="0" u="none" kern="1200" dirty="0" smtClean="0"/>
            <a:t>Службам</a:t>
          </a:r>
          <a:endParaRPr lang="ru-RU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/>
            <a:t>Приказ о предоставлении информации для </a:t>
          </a:r>
          <a:r>
            <a:rPr lang="ru-RU" sz="1400" b="0" i="0" u="none" kern="1200" dirty="0" smtClean="0"/>
            <a:t>плана</a:t>
          </a:r>
          <a:endParaRPr lang="ru-RU" sz="1400" kern="1200" dirty="0"/>
        </a:p>
      </dsp:txBody>
      <dsp:txXfrm>
        <a:off x="66780" y="813733"/>
        <a:ext cx="1955174" cy="1800575"/>
      </dsp:txXfrm>
    </dsp:sp>
    <dsp:sp modelId="{492B11D7-B515-417B-98E3-C9C9D33C19AF}">
      <dsp:nvSpPr>
        <dsp:cNvPr id="0" name=""/>
        <dsp:cNvSpPr/>
      </dsp:nvSpPr>
      <dsp:spPr>
        <a:xfrm>
          <a:off x="2190004" y="1457686"/>
          <a:ext cx="627629" cy="51266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2190004" y="1560220"/>
        <a:ext cx="473829" cy="307600"/>
      </dsp:txXfrm>
    </dsp:sp>
    <dsp:sp modelId="{5F630003-F35A-45F6-BCC1-B0294A850697}">
      <dsp:nvSpPr>
        <dsp:cNvPr id="0" name=""/>
        <dsp:cNvSpPr/>
      </dsp:nvSpPr>
      <dsp:spPr>
        <a:xfrm>
          <a:off x="2904857" y="890386"/>
          <a:ext cx="2067210" cy="164726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 smtClean="0"/>
            <a:t>Кто</a:t>
          </a:r>
          <a:r>
            <a:rPr lang="ru-RU" sz="1400" b="1" i="0" u="sng" kern="1200" dirty="0"/>
            <a:t>: </a:t>
          </a:r>
          <a:r>
            <a:rPr lang="ru-RU" sz="1400" b="1" i="0" u="none" kern="1200" dirty="0" smtClean="0"/>
            <a:t> </a:t>
          </a:r>
          <a:r>
            <a:rPr lang="ru-RU" sz="1400" b="0" i="0" u="none" kern="1200" dirty="0" smtClean="0"/>
            <a:t>Экономист </a:t>
          </a:r>
          <a:r>
            <a:rPr lang="ru-RU" sz="1400" b="0" i="0" u="none" kern="1200" dirty="0"/>
            <a:t>по закупкам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/>
            <a:t>От кого</a:t>
          </a:r>
          <a:r>
            <a:rPr lang="ru-RU" sz="1400" b="0" i="0" u="sng" kern="1200" dirty="0"/>
            <a:t>: </a:t>
          </a:r>
          <a:r>
            <a:rPr lang="ru-RU" sz="1400" b="0" i="0" u="none" kern="1200" dirty="0" smtClean="0"/>
            <a:t> Служба</a:t>
          </a:r>
          <a:endParaRPr lang="ru-RU" sz="1400" b="0" i="0" u="none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/>
            <a:t>*Сбор данных от служб</a:t>
          </a:r>
          <a:endParaRPr lang="ru-RU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/>
            <a:t>*Формирование </a:t>
          </a:r>
          <a:r>
            <a:rPr lang="ru-RU" sz="1400" b="0" i="0" u="none" kern="1200" dirty="0" smtClean="0"/>
            <a:t>плана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 smtClean="0"/>
            <a:t>*Корректировка плана</a:t>
          </a:r>
          <a:endParaRPr lang="ru-RU" sz="1400" kern="1200" dirty="0"/>
        </a:p>
      </dsp:txBody>
      <dsp:txXfrm>
        <a:off x="2953104" y="938633"/>
        <a:ext cx="1970716" cy="1550774"/>
      </dsp:txXfrm>
    </dsp:sp>
    <dsp:sp modelId="{65A2A3CE-E2DC-452E-B35D-17AB5BA8A613}">
      <dsp:nvSpPr>
        <dsp:cNvPr id="0" name=""/>
        <dsp:cNvSpPr/>
      </dsp:nvSpPr>
      <dsp:spPr>
        <a:xfrm>
          <a:off x="5067511" y="1457686"/>
          <a:ext cx="660804" cy="51266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5067511" y="1560220"/>
        <a:ext cx="507004" cy="307600"/>
      </dsp:txXfrm>
    </dsp:sp>
    <dsp:sp modelId="{60FF1DB8-B126-4557-A5AF-0F9864545612}">
      <dsp:nvSpPr>
        <dsp:cNvPr id="0" name=""/>
        <dsp:cNvSpPr/>
      </dsp:nvSpPr>
      <dsp:spPr>
        <a:xfrm>
          <a:off x="5798952" y="754506"/>
          <a:ext cx="2067210" cy="191902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 smtClean="0"/>
            <a:t>Кто:</a:t>
          </a:r>
          <a:r>
            <a:rPr lang="ru-RU" sz="1400" b="1" i="0" u="none" kern="1200" dirty="0" smtClean="0"/>
            <a:t>  </a:t>
          </a:r>
          <a:r>
            <a:rPr lang="ru-RU" sz="1400" b="0" i="0" u="none" kern="1200" dirty="0" smtClean="0"/>
            <a:t>Экономист по закупкам + закупочная комиссия</a:t>
          </a:r>
          <a:endParaRPr lang="ru-RU" sz="1400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 smtClean="0"/>
            <a:t>*Утверждение (корректировка) плана</a:t>
          </a:r>
          <a:endParaRPr lang="ru-RU" sz="1400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 smtClean="0"/>
            <a:t>*Опубликование на ООС</a:t>
          </a:r>
          <a:endParaRPr lang="ru-RU" sz="1400" kern="1200" dirty="0"/>
        </a:p>
      </dsp:txBody>
      <dsp:txXfrm>
        <a:off x="5855158" y="810712"/>
        <a:ext cx="1954798" cy="18066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F5E7C5-1742-46C4-9A0E-D846785051C9}">
      <dsp:nvSpPr>
        <dsp:cNvPr id="0" name=""/>
        <dsp:cNvSpPr/>
      </dsp:nvSpPr>
      <dsp:spPr>
        <a:xfrm>
          <a:off x="3129" y="729915"/>
          <a:ext cx="1368204" cy="17829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Закупка </a:t>
          </a:r>
          <a:r>
            <a:rPr lang="ru-RU" sz="1400" kern="1200" dirty="0"/>
            <a:t>есть в плане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>
        <a:off x="43202" y="769988"/>
        <a:ext cx="1288058" cy="1702795"/>
      </dsp:txXfrm>
    </dsp:sp>
    <dsp:sp modelId="{4CAB8F17-5752-479B-8CDA-98E1F1CC179E}">
      <dsp:nvSpPr>
        <dsp:cNvPr id="0" name=""/>
        <dsp:cNvSpPr/>
      </dsp:nvSpPr>
      <dsp:spPr>
        <a:xfrm>
          <a:off x="1421548" y="1451728"/>
          <a:ext cx="463271" cy="33931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1421548" y="1519591"/>
        <a:ext cx="361477" cy="203588"/>
      </dsp:txXfrm>
    </dsp:sp>
    <dsp:sp modelId="{3498E02B-9CF0-456D-B1C0-7A22170AA55A}">
      <dsp:nvSpPr>
        <dsp:cNvPr id="0" name=""/>
        <dsp:cNvSpPr/>
      </dsp:nvSpPr>
      <dsp:spPr>
        <a:xfrm>
          <a:off x="1918615" y="729915"/>
          <a:ext cx="1368204" cy="17829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u="sng" kern="1200" dirty="0" smtClean="0"/>
            <a:t>Кто</a:t>
          </a:r>
          <a:r>
            <a:rPr lang="ru-RU" sz="1200" b="1" i="0" u="sng" kern="1200" dirty="0"/>
            <a:t>: </a:t>
          </a:r>
          <a:r>
            <a:rPr lang="ru-RU" sz="1200" b="0" i="0" u="none" kern="1200" dirty="0" smtClean="0"/>
            <a:t>Служба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u="none" kern="1200" dirty="0" smtClean="0"/>
            <a:t>*Подготовка (корректировка) тех. задания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u="sng" kern="1200" dirty="0" smtClean="0"/>
            <a:t>Кто: </a:t>
          </a:r>
          <a:r>
            <a:rPr lang="ru-RU" sz="1200" b="0" i="0" u="none" kern="1200" dirty="0" smtClean="0"/>
            <a:t>Юр. служба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u="none" kern="1200" dirty="0" smtClean="0"/>
            <a:t>*Проект договора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u="sng" kern="1200" dirty="0" smtClean="0"/>
            <a:t>Кому</a:t>
          </a:r>
          <a:r>
            <a:rPr lang="ru-RU" sz="1200" b="1" i="0" u="sng" kern="1200" dirty="0"/>
            <a:t>: </a:t>
          </a:r>
          <a:r>
            <a:rPr lang="ru-RU" sz="1200" b="0" i="0" u="none" kern="1200" dirty="0" smtClean="0"/>
            <a:t>Экономист по закупкам </a:t>
          </a:r>
          <a:endParaRPr lang="ru-RU" sz="1200" b="0" i="0" u="none" kern="1200" dirty="0"/>
        </a:p>
      </dsp:txBody>
      <dsp:txXfrm>
        <a:off x="1958688" y="769988"/>
        <a:ext cx="1288058" cy="1702795"/>
      </dsp:txXfrm>
    </dsp:sp>
    <dsp:sp modelId="{5CD145B5-5652-467A-BE65-CE342BE275B1}">
      <dsp:nvSpPr>
        <dsp:cNvPr id="0" name=""/>
        <dsp:cNvSpPr/>
      </dsp:nvSpPr>
      <dsp:spPr>
        <a:xfrm>
          <a:off x="3349763" y="1451728"/>
          <a:ext cx="437812" cy="33931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3349763" y="1519591"/>
        <a:ext cx="336018" cy="203588"/>
      </dsp:txXfrm>
    </dsp:sp>
    <dsp:sp modelId="{DEDD1760-EA4A-48ED-876E-D96F207372B7}">
      <dsp:nvSpPr>
        <dsp:cNvPr id="0" name=""/>
        <dsp:cNvSpPr/>
      </dsp:nvSpPr>
      <dsp:spPr>
        <a:xfrm>
          <a:off x="3834101" y="729915"/>
          <a:ext cx="1368204" cy="17829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u="sng" kern="1200" dirty="0" smtClean="0"/>
            <a:t>Кто</a:t>
          </a:r>
          <a:r>
            <a:rPr lang="ru-RU" sz="1200" b="1" i="0" u="sng" kern="1200" dirty="0"/>
            <a:t>:</a:t>
          </a:r>
          <a:r>
            <a:rPr lang="ru-RU" sz="1200" b="0" i="0" u="none" kern="1200" dirty="0"/>
            <a:t> Комиссия </a:t>
          </a:r>
          <a:endParaRPr lang="ru-RU" sz="1200" kern="1200" dirty="0"/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u="sng" kern="1200" dirty="0" smtClean="0"/>
            <a:t>Срок</a:t>
          </a:r>
          <a:r>
            <a:rPr lang="ru-RU" sz="1200" b="0" i="0" u="none" kern="1200" dirty="0" smtClean="0"/>
            <a:t>: </a:t>
          </a:r>
          <a:r>
            <a:rPr lang="ru-RU" sz="1200" b="0" i="0" u="none" kern="1200" dirty="0"/>
            <a:t>3 дня</a:t>
          </a:r>
          <a:endParaRPr lang="ru-RU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u="none" kern="1200" dirty="0" smtClean="0"/>
            <a:t>*Согласование </a:t>
          </a:r>
          <a:r>
            <a:rPr lang="ru-RU" sz="1200" b="0" i="0" u="none" kern="1200" dirty="0"/>
            <a:t>тех. </a:t>
          </a:r>
          <a:r>
            <a:rPr lang="ru-RU" sz="1200" b="0" i="0" u="none" kern="1200" dirty="0" smtClean="0"/>
            <a:t>Задания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u="none" kern="1200" dirty="0" smtClean="0"/>
            <a:t>*Определение </a:t>
          </a:r>
          <a:r>
            <a:rPr lang="ru-RU" sz="1200" b="0" i="0" u="none" kern="1200" dirty="0"/>
            <a:t>способа </a:t>
          </a:r>
          <a:r>
            <a:rPr lang="ru-RU" sz="1200" b="0" i="0" u="none" kern="1200" dirty="0" smtClean="0"/>
            <a:t>закупки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i="0" u="none" kern="1200" dirty="0" smtClean="0"/>
            <a:t>*Утверждение </a:t>
          </a:r>
          <a:r>
            <a:rPr lang="ru-RU" sz="1200" b="0" i="0" u="none" kern="1200" dirty="0"/>
            <a:t>цены</a:t>
          </a:r>
          <a:endParaRPr lang="ru-RU" sz="1200" kern="1200" dirty="0"/>
        </a:p>
      </dsp:txBody>
      <dsp:txXfrm>
        <a:off x="3874174" y="769988"/>
        <a:ext cx="1288058" cy="1702795"/>
      </dsp:txXfrm>
    </dsp:sp>
    <dsp:sp modelId="{178722CC-4A94-4A8C-8B20-62F83F369713}">
      <dsp:nvSpPr>
        <dsp:cNvPr id="0" name=""/>
        <dsp:cNvSpPr/>
      </dsp:nvSpPr>
      <dsp:spPr>
        <a:xfrm rot="20749175">
          <a:off x="5287842" y="1211172"/>
          <a:ext cx="364796" cy="33931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5289393" y="1291504"/>
        <a:ext cx="263002" cy="203588"/>
      </dsp:txXfrm>
    </dsp:sp>
    <dsp:sp modelId="{3D61556B-17C5-4EB6-B01F-4439E1D190E3}">
      <dsp:nvSpPr>
        <dsp:cNvPr id="0" name=""/>
        <dsp:cNvSpPr/>
      </dsp:nvSpPr>
      <dsp:spPr>
        <a:xfrm>
          <a:off x="5722566" y="660754"/>
          <a:ext cx="1368204" cy="9669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 smtClean="0"/>
            <a:t>Тех</a:t>
          </a:r>
          <a:r>
            <a:rPr lang="ru-RU" sz="1400" b="0" i="0" u="none" kern="1200" dirty="0"/>
            <a:t>. </a:t>
          </a:r>
          <a:r>
            <a:rPr lang="ru-RU" sz="1400" b="0" i="0" u="none" kern="1200" dirty="0" smtClean="0"/>
            <a:t>задание </a:t>
          </a:r>
          <a:r>
            <a:rPr lang="ru-RU" sz="1400" b="0" i="0" u="none" kern="1200" dirty="0"/>
            <a:t>утверждено </a:t>
          </a:r>
          <a:endParaRPr lang="ru-RU" sz="1400" kern="1200" dirty="0"/>
        </a:p>
      </dsp:txBody>
      <dsp:txXfrm>
        <a:off x="5750886" y="689074"/>
        <a:ext cx="1311564" cy="9102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23295-4CBD-468E-8C52-07D06FB5E0BF}">
      <dsp:nvSpPr>
        <dsp:cNvPr id="0" name=""/>
        <dsp:cNvSpPr/>
      </dsp:nvSpPr>
      <dsp:spPr>
        <a:xfrm>
          <a:off x="13510" y="1524717"/>
          <a:ext cx="1971341" cy="102324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Результат закупочных процедур</a:t>
          </a:r>
        </a:p>
      </dsp:txBody>
      <dsp:txXfrm>
        <a:off x="43480" y="1554687"/>
        <a:ext cx="1911401" cy="963304"/>
      </dsp:txXfrm>
    </dsp:sp>
    <dsp:sp modelId="{2143D2EC-C7FF-48B2-BC30-943595CA9881}">
      <dsp:nvSpPr>
        <dsp:cNvPr id="0" name=""/>
        <dsp:cNvSpPr/>
      </dsp:nvSpPr>
      <dsp:spPr>
        <a:xfrm rot="20124800">
          <a:off x="2074841" y="1628320"/>
          <a:ext cx="458799" cy="314646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2079120" y="1710886"/>
        <a:ext cx="364405" cy="188788"/>
      </dsp:txXfrm>
    </dsp:sp>
    <dsp:sp modelId="{74A2D8B7-2C82-4A33-9315-DE6DD87B0994}">
      <dsp:nvSpPr>
        <dsp:cNvPr id="0" name=""/>
        <dsp:cNvSpPr/>
      </dsp:nvSpPr>
      <dsp:spPr>
        <a:xfrm>
          <a:off x="2605025" y="1100646"/>
          <a:ext cx="1971341" cy="8757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u="none" kern="1200" dirty="0" smtClean="0"/>
            <a:t>Закупка </a:t>
          </a:r>
          <a:r>
            <a:rPr lang="ru-RU" sz="1600" b="0" i="0" u="none" kern="1200" dirty="0"/>
            <a:t>состоялась, определен победитель </a:t>
          </a:r>
          <a:endParaRPr lang="ru-RU" sz="1600" kern="1200" dirty="0"/>
        </a:p>
      </dsp:txBody>
      <dsp:txXfrm>
        <a:off x="2630675" y="1126296"/>
        <a:ext cx="1920041" cy="824448"/>
      </dsp:txXfrm>
    </dsp:sp>
    <dsp:sp modelId="{63B90D62-BB15-4783-95AB-A96B3D7EBC85}">
      <dsp:nvSpPr>
        <dsp:cNvPr id="0" name=""/>
        <dsp:cNvSpPr/>
      </dsp:nvSpPr>
      <dsp:spPr>
        <a:xfrm rot="21579436">
          <a:off x="4705826" y="1430744"/>
          <a:ext cx="647104" cy="323852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705827" y="1495805"/>
        <a:ext cx="549948" cy="194312"/>
      </dsp:txXfrm>
    </dsp:sp>
    <dsp:sp modelId="{FE6E17B9-CE18-4F0E-A2E0-0CD7F9FF1F1C}">
      <dsp:nvSpPr>
        <dsp:cNvPr id="0" name=""/>
        <dsp:cNvSpPr/>
      </dsp:nvSpPr>
      <dsp:spPr>
        <a:xfrm>
          <a:off x="5404892" y="1099794"/>
          <a:ext cx="1860019" cy="83953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u="none" kern="1200" dirty="0" smtClean="0"/>
            <a:t>Подписание </a:t>
          </a:r>
          <a:r>
            <a:rPr lang="ru-RU" sz="1600" b="0" i="0" u="none" kern="1200" dirty="0"/>
            <a:t>договора</a:t>
          </a:r>
          <a:endParaRPr lang="ru-RU" sz="1600" kern="1200" dirty="0"/>
        </a:p>
      </dsp:txBody>
      <dsp:txXfrm>
        <a:off x="5429481" y="1124383"/>
        <a:ext cx="1810841" cy="7903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0CC6FA-0496-48AD-9AF5-F52A848F63AB}">
      <dsp:nvSpPr>
        <dsp:cNvPr id="0" name=""/>
        <dsp:cNvSpPr/>
      </dsp:nvSpPr>
      <dsp:spPr>
        <a:xfrm>
          <a:off x="2892725" y="3223045"/>
          <a:ext cx="2567476" cy="12305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Сопровождение закупки</a:t>
          </a:r>
        </a:p>
      </dsp:txBody>
      <dsp:txXfrm>
        <a:off x="3268723" y="3403257"/>
        <a:ext cx="1815480" cy="870140"/>
      </dsp:txXfrm>
    </dsp:sp>
    <dsp:sp modelId="{AFDDD61D-BF8B-4CC3-BACE-9DA5AC527156}">
      <dsp:nvSpPr>
        <dsp:cNvPr id="0" name=""/>
        <dsp:cNvSpPr/>
      </dsp:nvSpPr>
      <dsp:spPr>
        <a:xfrm rot="12711576">
          <a:off x="1333665" y="2423941"/>
          <a:ext cx="2113549" cy="60886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377A19-F094-45B2-87CD-10F8669E5141}">
      <dsp:nvSpPr>
        <dsp:cNvPr id="0" name=""/>
        <dsp:cNvSpPr/>
      </dsp:nvSpPr>
      <dsp:spPr>
        <a:xfrm>
          <a:off x="478104" y="1660817"/>
          <a:ext cx="2029541" cy="10194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/>
            <a:t>Кто: </a:t>
          </a:r>
          <a:r>
            <a:rPr lang="ru-RU" sz="1400" b="0" i="0" u="none" kern="1200" dirty="0"/>
            <a:t>Служба </a:t>
          </a:r>
          <a:endParaRPr lang="ru-RU" sz="1400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/>
            <a:t>Контроль за </a:t>
          </a:r>
          <a:r>
            <a:rPr lang="ru-RU" sz="1400" b="0" i="0" u="none" kern="1200" dirty="0" smtClean="0"/>
            <a:t>исполнением </a:t>
          </a:r>
          <a:r>
            <a:rPr lang="ru-RU" sz="1400" b="0" i="0" u="none" kern="1200" dirty="0"/>
            <a:t>договора</a:t>
          </a:r>
          <a:endParaRPr lang="ru-RU" sz="1400" kern="1200" dirty="0"/>
        </a:p>
      </dsp:txBody>
      <dsp:txXfrm>
        <a:off x="507964" y="1690677"/>
        <a:ext cx="1969821" cy="959775"/>
      </dsp:txXfrm>
    </dsp:sp>
    <dsp:sp modelId="{529EC405-BF66-4AB2-92B1-209C1F01EF38}">
      <dsp:nvSpPr>
        <dsp:cNvPr id="0" name=""/>
        <dsp:cNvSpPr/>
      </dsp:nvSpPr>
      <dsp:spPr>
        <a:xfrm rot="16245504">
          <a:off x="3308162" y="1925572"/>
          <a:ext cx="1779182" cy="60886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6BC66F-2604-410B-A751-40DC446C4EA6}">
      <dsp:nvSpPr>
        <dsp:cNvPr id="0" name=""/>
        <dsp:cNvSpPr/>
      </dsp:nvSpPr>
      <dsp:spPr>
        <a:xfrm>
          <a:off x="3194758" y="528673"/>
          <a:ext cx="2029541" cy="16236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/>
            <a:t>Кто: </a:t>
          </a:r>
          <a:r>
            <a:rPr lang="ru-RU" sz="1400" b="0" i="0" u="none" kern="1200" dirty="0"/>
            <a:t>Экономист по закупкам</a:t>
          </a:r>
          <a:endParaRPr lang="ru-RU" sz="1400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/>
            <a:t>Публикация на </a:t>
          </a:r>
          <a:r>
            <a:rPr lang="ru-RU" sz="1400" b="0" i="0" u="none" kern="1200" dirty="0" smtClean="0"/>
            <a:t>ООС результатов </a:t>
          </a:r>
          <a:r>
            <a:rPr lang="ru-RU" sz="1400" b="0" i="0" u="none" kern="1200" dirty="0"/>
            <a:t>закупки (состоялась/не состоялась)</a:t>
          </a:r>
          <a:endParaRPr lang="ru-RU" sz="1400" kern="1200" dirty="0"/>
        </a:p>
      </dsp:txBody>
      <dsp:txXfrm>
        <a:off x="3242313" y="576228"/>
        <a:ext cx="1934431" cy="1528523"/>
      </dsp:txXfrm>
    </dsp:sp>
    <dsp:sp modelId="{EC477530-AE25-43DB-9509-E59F9A869575}">
      <dsp:nvSpPr>
        <dsp:cNvPr id="0" name=""/>
        <dsp:cNvSpPr/>
      </dsp:nvSpPr>
      <dsp:spPr>
        <a:xfrm rot="19753800">
          <a:off x="4939542" y="2467503"/>
          <a:ext cx="2055888" cy="608862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D0D645-0D19-471A-A132-7BBCF9C402A8}">
      <dsp:nvSpPr>
        <dsp:cNvPr id="0" name=""/>
        <dsp:cNvSpPr/>
      </dsp:nvSpPr>
      <dsp:spPr>
        <a:xfrm>
          <a:off x="5835954" y="1224138"/>
          <a:ext cx="2029541" cy="20438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u="sng" kern="1200" dirty="0"/>
            <a:t>Кто: </a:t>
          </a:r>
          <a:r>
            <a:rPr lang="ru-RU" sz="1400" b="0" i="0" u="none" kern="1200" dirty="0"/>
            <a:t>Экономист по </a:t>
          </a:r>
          <a:r>
            <a:rPr lang="ru-RU" sz="1400" b="0" i="0" u="none" kern="1200" dirty="0" smtClean="0"/>
            <a:t>закупкам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 smtClean="0"/>
            <a:t>*отчет </a:t>
          </a:r>
          <a:r>
            <a:rPr lang="ru-RU" sz="1400" b="0" i="0" u="none" kern="1200" dirty="0"/>
            <a:t>по заключенным </a:t>
          </a:r>
          <a:r>
            <a:rPr lang="ru-RU" sz="1400" b="0" i="0" u="none" kern="1200" dirty="0" smtClean="0"/>
            <a:t>договорам (месячный)</a:t>
          </a:r>
          <a:endParaRPr lang="ru-RU" sz="1400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 smtClean="0"/>
            <a:t>* статистическая форма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 smtClean="0"/>
            <a:t>"1-Закупки« (полугодовой)</a:t>
          </a:r>
          <a:endParaRPr lang="ru-RU" sz="1400" kern="1200" dirty="0"/>
        </a:p>
      </dsp:txBody>
      <dsp:txXfrm>
        <a:off x="5895397" y="1283581"/>
        <a:ext cx="1910655" cy="1924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A7341A-AC6F-4726-8BBB-2F48056AC363}" type="datetimeFigureOut">
              <a:rPr lang="ru-RU" smtClean="0"/>
              <a:t>24.07.2014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2D403-C132-48F2-8585-D51259A65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000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8E0E2-297A-4752-ACF0-A2F384F0B369}" type="datetime1">
              <a:rPr lang="ru-RU" smtClean="0"/>
              <a:t>24.07.2014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4E788-70D5-4905-B0B6-D62D1C6B3C0E}" type="datetime1">
              <a:rPr lang="ru-RU" smtClean="0"/>
              <a:t>24.07.2014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670E8-23EC-4A0A-B843-048521018035}" type="datetime1">
              <a:rPr lang="ru-RU" smtClean="0"/>
              <a:t>24.07.2014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BAAD-C55A-41F4-8077-C971F0BB8E8B}" type="datetime1">
              <a:rPr lang="ru-RU" smtClean="0"/>
              <a:t>24.07.2014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7FB9-B015-4712-85A3-5ECF8FDCD184}" type="datetime1">
              <a:rPr lang="ru-RU" smtClean="0"/>
              <a:t>24.07.2014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7351D-7E1E-45EC-B8C7-808F297812AE}" type="datetime1">
              <a:rPr lang="ru-RU" smtClean="0"/>
              <a:t>24.07.2014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1CC1-DDE6-47F9-865B-1213E2C50668}" type="datetime1">
              <a:rPr lang="ru-RU" smtClean="0"/>
              <a:t>24.07.2014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9CF49-9AD2-486D-9E56-C3EE736C72F9}" type="datetime1">
              <a:rPr lang="ru-RU" smtClean="0"/>
              <a:t>24.07.2014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D2752-48C0-4FCC-A38C-153B3429FE1A}" type="datetime1">
              <a:rPr lang="ru-RU" smtClean="0"/>
              <a:t>24.07.2014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24C7-FE83-4F2F-B626-A00E1132799F}" type="datetime1">
              <a:rPr lang="ru-RU" smtClean="0"/>
              <a:t>24.07.2014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D787-130F-444C-89C5-D88A34D40CF5}" type="datetime1">
              <a:rPr lang="ru-RU" smtClean="0"/>
              <a:t>24.07.2014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DE8FD296-A115-458F-82D3-AD612756AE67}" type="datetime1">
              <a:rPr lang="ru-RU" smtClean="0"/>
              <a:t>24.07.2014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48CD159A-9368-4251-8B94-BFD593462AC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0688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Схема взаимодействия служб в закупочной деятельности предприятия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72067" y="3068959"/>
            <a:ext cx="7408333" cy="3057203"/>
          </a:xfrm>
        </p:spPr>
        <p:txBody>
          <a:bodyPr/>
          <a:lstStyle/>
          <a:p>
            <a:r>
              <a:rPr lang="ru-RU" sz="3200" b="0" dirty="0" smtClean="0"/>
              <a:t>Этап 1: </a:t>
            </a:r>
            <a:r>
              <a:rPr lang="ru-RU" sz="4000" b="0" dirty="0" smtClean="0"/>
              <a:t>«Планирование закупки»</a:t>
            </a:r>
            <a:endParaRPr lang="ru-RU" sz="4000" b="0" dirty="0"/>
          </a:p>
          <a:p>
            <a:r>
              <a:rPr lang="ru-RU" sz="3200" b="0" dirty="0" smtClean="0"/>
              <a:t>Этап 2: </a:t>
            </a:r>
            <a:r>
              <a:rPr lang="ru-RU" sz="4000" b="0" dirty="0"/>
              <a:t>«Закупка»</a:t>
            </a:r>
          </a:p>
          <a:p>
            <a:r>
              <a:rPr lang="ru-RU" sz="3200" b="0" dirty="0" smtClean="0"/>
              <a:t>Этап 3: </a:t>
            </a:r>
            <a:r>
              <a:rPr lang="ru-RU" sz="4000" b="0" dirty="0"/>
              <a:t>«</a:t>
            </a:r>
            <a:r>
              <a:rPr lang="ru-RU" sz="4000" b="0" dirty="0" smtClean="0"/>
              <a:t>Сопровождение закупки»</a:t>
            </a:r>
            <a:endParaRPr lang="ru-RU" sz="4000" b="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7438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3232" cy="1371600"/>
          </a:xfrm>
        </p:spPr>
        <p:txBody>
          <a:bodyPr/>
          <a:lstStyle/>
          <a:p>
            <a:r>
              <a:rPr lang="ru-RU" sz="2400" dirty="0" smtClean="0"/>
              <a:t>Этап 1: </a:t>
            </a:r>
            <a:r>
              <a:rPr lang="ru-RU" dirty="0" smtClean="0"/>
              <a:t>«Планирование закупки»*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309730"/>
              </p:ext>
            </p:extLst>
          </p:nvPr>
        </p:nvGraphicFramePr>
        <p:xfrm>
          <a:off x="683568" y="2305214"/>
          <a:ext cx="7876926" cy="34280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2</a:t>
            </a:fld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39552" y="6093296"/>
            <a:ext cx="70567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*Процесс планирования занимает от 2 месяцев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7119822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Этап 2: </a:t>
            </a:r>
            <a:r>
              <a:rPr lang="ru-RU" dirty="0" smtClean="0"/>
              <a:t>«Закупка» </a:t>
            </a:r>
            <a:r>
              <a:rPr lang="ru-RU" sz="2000" dirty="0" smtClean="0"/>
              <a:t>(часть 1)</a:t>
            </a:r>
            <a:endParaRPr lang="ru-RU" sz="2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3</a:t>
            </a:fld>
            <a:endParaRPr lang="ru-RU"/>
          </a:p>
        </p:txBody>
      </p:sp>
      <p:graphicFrame>
        <p:nvGraphicFramePr>
          <p:cNvPr id="31" name="Схема 30"/>
          <p:cNvGraphicFramePr/>
          <p:nvPr>
            <p:extLst>
              <p:ext uri="{D42A27DB-BD31-4B8C-83A1-F6EECF244321}">
                <p14:modId xmlns:p14="http://schemas.microsoft.com/office/powerpoint/2010/main" val="3982715715"/>
              </p:ext>
            </p:extLst>
          </p:nvPr>
        </p:nvGraphicFramePr>
        <p:xfrm>
          <a:off x="539552" y="1550281"/>
          <a:ext cx="7120922" cy="3242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2" name="Группа 31"/>
          <p:cNvGrpSpPr/>
          <p:nvPr/>
        </p:nvGrpSpPr>
        <p:grpSpPr>
          <a:xfrm>
            <a:off x="6261875" y="3450376"/>
            <a:ext cx="1456441" cy="943455"/>
            <a:chOff x="5184577" y="1008107"/>
            <a:chExt cx="1241233" cy="943455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5184577" y="1008107"/>
              <a:ext cx="1241233" cy="943455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5212210" y="1035740"/>
              <a:ext cx="1185967" cy="888189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0" i="0" u="none" kern="1200" dirty="0" smtClean="0"/>
                <a:t>Тех</a:t>
              </a:r>
              <a:r>
                <a:rPr lang="ru-RU" sz="1400" b="0" i="0" u="none" kern="1200" dirty="0"/>
                <a:t>. </a:t>
              </a:r>
              <a:r>
                <a:rPr lang="ru-RU" sz="1400" b="0" i="0" u="none" kern="1200" dirty="0" smtClean="0"/>
                <a:t>задание НЕ </a:t>
              </a:r>
              <a:r>
                <a:rPr lang="ru-RU" sz="1400" b="0" i="0" u="none" kern="1200" dirty="0"/>
                <a:t>утверждено </a:t>
              </a:r>
              <a:endParaRPr lang="ru-RU" sz="1400" kern="1200" dirty="0"/>
            </a:p>
          </p:txBody>
        </p:sp>
      </p:grpSp>
      <p:grpSp>
        <p:nvGrpSpPr>
          <p:cNvPr id="35" name="Группа 34"/>
          <p:cNvGrpSpPr/>
          <p:nvPr/>
        </p:nvGrpSpPr>
        <p:grpSpPr>
          <a:xfrm rot="2957785">
            <a:off x="5872108" y="3557176"/>
            <a:ext cx="331496" cy="307825"/>
            <a:chOff x="4831284" y="1556812"/>
            <a:chExt cx="255487" cy="307825"/>
          </a:xfrm>
        </p:grpSpPr>
        <p:sp>
          <p:nvSpPr>
            <p:cNvPr id="36" name="Стрелка вправо 35"/>
            <p:cNvSpPr/>
            <p:nvPr/>
          </p:nvSpPr>
          <p:spPr>
            <a:xfrm rot="20684249">
              <a:off x="4831284" y="1556812"/>
              <a:ext cx="255487" cy="307825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Стрелка вправо 4"/>
            <p:cNvSpPr/>
            <p:nvPr/>
          </p:nvSpPr>
          <p:spPr>
            <a:xfrm rot="20684249">
              <a:off x="4832636" y="1628465"/>
              <a:ext cx="178841" cy="1846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900" kern="1200"/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4758257" y="4909004"/>
            <a:ext cx="1447198" cy="943911"/>
            <a:chOff x="5184577" y="1008107"/>
            <a:chExt cx="1241233" cy="943455"/>
          </a:xfrm>
        </p:grpSpPr>
        <p:sp>
          <p:nvSpPr>
            <p:cNvPr id="39" name="Скругленный прямоугольник 38"/>
            <p:cNvSpPr/>
            <p:nvPr/>
          </p:nvSpPr>
          <p:spPr>
            <a:xfrm>
              <a:off x="5184577" y="1008107"/>
              <a:ext cx="1241233" cy="943455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0" name="Скругленный прямоугольник 4"/>
            <p:cNvSpPr/>
            <p:nvPr/>
          </p:nvSpPr>
          <p:spPr>
            <a:xfrm>
              <a:off x="5212210" y="1035740"/>
              <a:ext cx="1185967" cy="888189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b="0" i="1" u="none" kern="1200" dirty="0" smtClean="0"/>
                <a:t>А) Недостаточно информации</a:t>
              </a: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6782448" y="4897010"/>
            <a:ext cx="1454131" cy="943910"/>
            <a:chOff x="5184577" y="1008107"/>
            <a:chExt cx="1241233" cy="943455"/>
          </a:xfrm>
        </p:grpSpPr>
        <p:sp>
          <p:nvSpPr>
            <p:cNvPr id="45" name="Скругленный прямоугольник 44"/>
            <p:cNvSpPr/>
            <p:nvPr/>
          </p:nvSpPr>
          <p:spPr>
            <a:xfrm>
              <a:off x="5184577" y="1008107"/>
              <a:ext cx="1241233" cy="943455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Скругленный прямоугольник 4"/>
            <p:cNvSpPr/>
            <p:nvPr/>
          </p:nvSpPr>
          <p:spPr>
            <a:xfrm>
              <a:off x="5212210" y="1035740"/>
              <a:ext cx="1185967" cy="888189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100" dirty="0" smtClean="0"/>
            </a:p>
            <a:p>
              <a:pPr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i="1" dirty="0" smtClean="0"/>
                <a:t>Б) Закупка отменяется по решению комиссии</a:t>
              </a:r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100" b="0" i="0" u="none" kern="1200" dirty="0" smtClean="0"/>
            </a:p>
          </p:txBody>
        </p:sp>
      </p:grpSp>
      <p:grpSp>
        <p:nvGrpSpPr>
          <p:cNvPr id="47" name="Группа 46"/>
          <p:cNvGrpSpPr/>
          <p:nvPr/>
        </p:nvGrpSpPr>
        <p:grpSpPr>
          <a:xfrm rot="6381980">
            <a:off x="7099482" y="4467525"/>
            <a:ext cx="255487" cy="307825"/>
            <a:chOff x="4831284" y="1556812"/>
            <a:chExt cx="255487" cy="307825"/>
          </a:xfrm>
        </p:grpSpPr>
        <p:sp>
          <p:nvSpPr>
            <p:cNvPr id="48" name="Стрелка вправо 47"/>
            <p:cNvSpPr/>
            <p:nvPr/>
          </p:nvSpPr>
          <p:spPr>
            <a:xfrm rot="20684249">
              <a:off x="4831284" y="1556812"/>
              <a:ext cx="255487" cy="307825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9" name="Стрелка вправо 4"/>
            <p:cNvSpPr/>
            <p:nvPr/>
          </p:nvSpPr>
          <p:spPr>
            <a:xfrm rot="20684249">
              <a:off x="4832636" y="1628465"/>
              <a:ext cx="178841" cy="1846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900" kern="1200"/>
            </a:p>
          </p:txBody>
        </p:sp>
      </p:grpSp>
      <p:grpSp>
        <p:nvGrpSpPr>
          <p:cNvPr id="50" name="Группа 49"/>
          <p:cNvGrpSpPr/>
          <p:nvPr/>
        </p:nvGrpSpPr>
        <p:grpSpPr>
          <a:xfrm rot="8345698">
            <a:off x="6190341" y="4500715"/>
            <a:ext cx="385015" cy="307825"/>
            <a:chOff x="3105923" y="1791509"/>
            <a:chExt cx="263141" cy="307825"/>
          </a:xfrm>
        </p:grpSpPr>
        <p:sp>
          <p:nvSpPr>
            <p:cNvPr id="51" name="Стрелка вправо 50"/>
            <p:cNvSpPr/>
            <p:nvPr/>
          </p:nvSpPr>
          <p:spPr>
            <a:xfrm>
              <a:off x="3105923" y="1791509"/>
              <a:ext cx="263141" cy="307825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2" name="Стрелка вправо 4"/>
            <p:cNvSpPr/>
            <p:nvPr/>
          </p:nvSpPr>
          <p:spPr>
            <a:xfrm>
              <a:off x="3105923" y="1853074"/>
              <a:ext cx="184199" cy="1846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900" kern="1200"/>
            </a:p>
          </p:txBody>
        </p:sp>
      </p:grpSp>
      <p:grpSp>
        <p:nvGrpSpPr>
          <p:cNvPr id="53" name="Группа 52"/>
          <p:cNvGrpSpPr/>
          <p:nvPr/>
        </p:nvGrpSpPr>
        <p:grpSpPr>
          <a:xfrm rot="13861797">
            <a:off x="3383816" y="4500716"/>
            <a:ext cx="1280075" cy="307825"/>
            <a:chOff x="4831284" y="1556812"/>
            <a:chExt cx="255487" cy="307825"/>
          </a:xfrm>
        </p:grpSpPr>
        <p:sp>
          <p:nvSpPr>
            <p:cNvPr id="54" name="Стрелка вправо 53"/>
            <p:cNvSpPr/>
            <p:nvPr/>
          </p:nvSpPr>
          <p:spPr>
            <a:xfrm rot="20684249">
              <a:off x="4831284" y="1556812"/>
              <a:ext cx="255487" cy="307825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5" name="Стрелка вправо 4"/>
            <p:cNvSpPr/>
            <p:nvPr/>
          </p:nvSpPr>
          <p:spPr>
            <a:xfrm rot="20684249">
              <a:off x="4832636" y="1628465"/>
              <a:ext cx="178841" cy="1846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9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1285808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75317" y="188640"/>
            <a:ext cx="5791200" cy="1371600"/>
          </a:xfrm>
        </p:spPr>
        <p:txBody>
          <a:bodyPr/>
          <a:lstStyle/>
          <a:p>
            <a:r>
              <a:rPr lang="ru-RU" sz="2400" dirty="0" smtClean="0"/>
              <a:t>Этап 2: </a:t>
            </a:r>
            <a:r>
              <a:rPr lang="ru-RU" dirty="0"/>
              <a:t>«Закупка</a:t>
            </a:r>
            <a:r>
              <a:rPr lang="ru-RU" dirty="0" smtClean="0"/>
              <a:t>» </a:t>
            </a:r>
            <a:r>
              <a:rPr lang="ru-RU" sz="2000" dirty="0" smtClean="0"/>
              <a:t>(часть 2)</a:t>
            </a:r>
            <a:endParaRPr lang="ru-RU" sz="2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4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944723"/>
              </p:ext>
            </p:extLst>
          </p:nvPr>
        </p:nvGraphicFramePr>
        <p:xfrm>
          <a:off x="899592" y="1844824"/>
          <a:ext cx="7596832" cy="3523003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34048"/>
                <a:gridCol w="4164117"/>
                <a:gridCol w="1131236"/>
                <a:gridCol w="2067431"/>
              </a:tblGrid>
              <a:tr h="456533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</a:rPr>
                        <a:t>Процесс обработки закупочной документации с момента сдачи технического задания на утверждение Комиссии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81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Наименование процесса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Срок исполнения (рабочие дни)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Исполнитель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5639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Согласование тех. задания (при корректировке тех. задания - повторное согласование), определение способа закупки, утверждение цены.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3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Комиссия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1879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Подготовка извещения и прочей документации о закупке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3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Экономист по закупкам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1879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3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Утверждение документации о закупках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Комиссия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375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4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Публикация извещения, </a:t>
                      </a:r>
                      <a:r>
                        <a:rPr lang="ru-RU" sz="1200" u="none" strike="noStrike" dirty="0" err="1">
                          <a:effectLst/>
                        </a:rPr>
                        <a:t>тех.задания</a:t>
                      </a:r>
                      <a:r>
                        <a:rPr lang="ru-RU" sz="1200" u="none" strike="noStrike" dirty="0">
                          <a:effectLst/>
                        </a:rPr>
                        <a:t>, проекта договора и прочей закупочной документации на ООС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1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Экономист по закупкам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2405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Прием и обработка заявок от поставщиков (</a:t>
                      </a:r>
                      <a:r>
                        <a:rPr lang="ru-RU" sz="1200" u="none" strike="noStrike" dirty="0" smtClean="0">
                          <a:effectLst/>
                        </a:rPr>
                        <a:t>макс. </a:t>
                      </a:r>
                      <a:r>
                        <a:rPr lang="ru-RU" sz="1200" u="none" strike="noStrike" dirty="0">
                          <a:effectLst/>
                        </a:rPr>
                        <a:t>срок)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30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Экономист по закупкам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5245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6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Возможно: предоставление </a:t>
                      </a:r>
                      <a:r>
                        <a:rPr lang="ru-RU" sz="1200" u="none" strike="noStrike" dirty="0" smtClean="0">
                          <a:effectLst/>
                        </a:rPr>
                        <a:t>разъяснений </a:t>
                      </a:r>
                      <a:r>
                        <a:rPr lang="ru-RU" sz="1200" u="none" strike="noStrike" dirty="0">
                          <a:effectLst/>
                        </a:rPr>
                        <a:t>к закупочной документации (по запросу поставщика)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Экономист по закупкам; служба (при необходимости </a:t>
                      </a:r>
                      <a:r>
                        <a:rPr lang="ru-RU" sz="1200" u="none" strike="noStrike" dirty="0" smtClean="0">
                          <a:effectLst/>
                        </a:rPr>
                        <a:t>разъяснить </a:t>
                      </a:r>
                      <a:r>
                        <a:rPr lang="ru-RU" sz="1200" u="none" strike="noStrike" dirty="0">
                          <a:effectLst/>
                        </a:rPr>
                        <a:t>тех. задание)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1808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7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</a:rPr>
                        <a:t>Рассмотрение заявок, принятие решения о результатах закупки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5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</a:rPr>
                        <a:t>Комиссия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  <a:tr h="180823"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</a:rPr>
                        <a:t>Общий (максимальный) срок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</a:rPr>
                        <a:t>49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88108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/>
              <a:t>Этап 2: </a:t>
            </a:r>
            <a:r>
              <a:rPr lang="ru-RU" dirty="0"/>
              <a:t>«Закупка» </a:t>
            </a:r>
            <a:r>
              <a:rPr lang="ru-RU" sz="2000" dirty="0"/>
              <a:t>(часть </a:t>
            </a:r>
            <a:r>
              <a:rPr lang="ru-RU" sz="2000" dirty="0" smtClean="0"/>
              <a:t>3)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5</a:t>
            </a:fld>
            <a:endParaRPr lang="ru-RU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37284170"/>
              </p:ext>
            </p:extLst>
          </p:nvPr>
        </p:nvGraphicFramePr>
        <p:xfrm>
          <a:off x="696015" y="1268760"/>
          <a:ext cx="7380818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3356121" y="3699130"/>
            <a:ext cx="1919095" cy="888719"/>
            <a:chOff x="1819111" y="469151"/>
            <a:chExt cx="1352505" cy="1037463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1819111" y="469151"/>
              <a:ext cx="1352505" cy="1037463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1849497" y="499537"/>
              <a:ext cx="1291733" cy="97669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0" i="0" u="none" kern="1200" dirty="0" smtClean="0"/>
                <a:t>Закупка </a:t>
              </a:r>
              <a:r>
                <a:rPr lang="ru-RU" sz="1400" dirty="0" smtClean="0"/>
                <a:t>не </a:t>
              </a:r>
              <a:r>
                <a:rPr lang="ru-RU" sz="1400" b="0" i="0" u="none" kern="1200" dirty="0" smtClean="0"/>
                <a:t>состоялась</a:t>
              </a:r>
              <a:endParaRPr lang="ru-RU" sz="1400" kern="1200" dirty="0"/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6185628" y="3553279"/>
            <a:ext cx="1816099" cy="651509"/>
            <a:chOff x="1819111" y="469151"/>
            <a:chExt cx="1352505" cy="1037463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819111" y="469151"/>
              <a:ext cx="1352505" cy="1037463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1849497" y="499538"/>
              <a:ext cx="1291733" cy="976692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0" i="0" u="none" kern="1200" dirty="0" smtClean="0"/>
                <a:t>Единственный поставщик</a:t>
              </a:r>
              <a:endParaRPr lang="ru-RU" sz="1400" kern="1200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6169235" y="4437112"/>
            <a:ext cx="1816100" cy="589874"/>
            <a:chOff x="1819111" y="469151"/>
            <a:chExt cx="1352505" cy="1037463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819111" y="469151"/>
              <a:ext cx="1352505" cy="1037463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lt1"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1849497" y="499538"/>
              <a:ext cx="1291733" cy="976692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0" i="0" u="none" kern="1200" dirty="0" smtClean="0"/>
                <a:t>Повторная процедура закупки</a:t>
              </a:r>
              <a:endParaRPr lang="ru-RU" sz="1400" kern="1200" dirty="0"/>
            </a:p>
          </p:txBody>
        </p:sp>
      </p:grpSp>
      <p:grpSp>
        <p:nvGrpSpPr>
          <p:cNvPr id="15" name="Группа 14"/>
          <p:cNvGrpSpPr/>
          <p:nvPr/>
        </p:nvGrpSpPr>
        <p:grpSpPr>
          <a:xfrm rot="2542404">
            <a:off x="2768300" y="3636437"/>
            <a:ext cx="521850" cy="309469"/>
            <a:chOff x="2043882" y="1239150"/>
            <a:chExt cx="521850" cy="309469"/>
          </a:xfrm>
        </p:grpSpPr>
        <p:sp>
          <p:nvSpPr>
            <p:cNvPr id="16" name="Стрелка вправо 15"/>
            <p:cNvSpPr/>
            <p:nvPr/>
          </p:nvSpPr>
          <p:spPr>
            <a:xfrm rot="20269795">
              <a:off x="2043882" y="1239150"/>
              <a:ext cx="521850" cy="309469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Стрелка вправо 4"/>
            <p:cNvSpPr/>
            <p:nvPr/>
          </p:nvSpPr>
          <p:spPr>
            <a:xfrm rot="20269795">
              <a:off x="2047314" y="1318561"/>
              <a:ext cx="429009" cy="1856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100" kern="1200"/>
            </a:p>
          </p:txBody>
        </p:sp>
      </p:grpSp>
      <p:grpSp>
        <p:nvGrpSpPr>
          <p:cNvPr id="18" name="Группа 17"/>
          <p:cNvGrpSpPr/>
          <p:nvPr/>
        </p:nvGrpSpPr>
        <p:grpSpPr>
          <a:xfrm rot="20568480">
            <a:off x="5426357" y="3815386"/>
            <a:ext cx="577936" cy="323852"/>
            <a:chOff x="4776309" y="1157151"/>
            <a:chExt cx="577936" cy="323852"/>
          </a:xfrm>
        </p:grpSpPr>
        <p:sp>
          <p:nvSpPr>
            <p:cNvPr id="19" name="Стрелка вправо 18"/>
            <p:cNvSpPr/>
            <p:nvPr/>
          </p:nvSpPr>
          <p:spPr>
            <a:xfrm rot="21540155">
              <a:off x="4776309" y="1157151"/>
              <a:ext cx="577936" cy="32385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Стрелка вправо 4"/>
            <p:cNvSpPr/>
            <p:nvPr/>
          </p:nvSpPr>
          <p:spPr>
            <a:xfrm rot="21540155">
              <a:off x="4776316" y="1222767"/>
              <a:ext cx="480780" cy="1943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100" kern="1200"/>
            </a:p>
          </p:txBody>
        </p:sp>
      </p:grpSp>
      <p:grpSp>
        <p:nvGrpSpPr>
          <p:cNvPr id="21" name="Группа 20"/>
          <p:cNvGrpSpPr/>
          <p:nvPr/>
        </p:nvGrpSpPr>
        <p:grpSpPr>
          <a:xfrm rot="1190409">
            <a:off x="5449431" y="4382041"/>
            <a:ext cx="577936" cy="323852"/>
            <a:chOff x="4776309" y="1157151"/>
            <a:chExt cx="577936" cy="323852"/>
          </a:xfrm>
        </p:grpSpPr>
        <p:sp>
          <p:nvSpPr>
            <p:cNvPr id="22" name="Стрелка вправо 21"/>
            <p:cNvSpPr/>
            <p:nvPr/>
          </p:nvSpPr>
          <p:spPr>
            <a:xfrm rot="21540155">
              <a:off x="4776309" y="1157151"/>
              <a:ext cx="577936" cy="323852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Стрелка вправо 4"/>
            <p:cNvSpPr/>
            <p:nvPr/>
          </p:nvSpPr>
          <p:spPr>
            <a:xfrm rot="21540155">
              <a:off x="4776316" y="1222767"/>
              <a:ext cx="480780" cy="1943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1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412002273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371600"/>
          </a:xfrm>
        </p:spPr>
        <p:txBody>
          <a:bodyPr/>
          <a:lstStyle/>
          <a:p>
            <a:r>
              <a:rPr lang="ru-RU" sz="2400" dirty="0"/>
              <a:t>Этап </a:t>
            </a:r>
            <a:r>
              <a:rPr lang="ru-RU" sz="2400" dirty="0" smtClean="0"/>
              <a:t>3: </a:t>
            </a:r>
            <a:r>
              <a:rPr lang="ru-RU" dirty="0" smtClean="0"/>
              <a:t>«Сопровождение закупки»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159A-9368-4251-8B94-BFD593462ACE}" type="slidenum">
              <a:rPr lang="ru-RU" smtClean="0"/>
              <a:t>6</a:t>
            </a:fld>
            <a:endParaRPr lang="ru-RU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96141476"/>
              </p:ext>
            </p:extLst>
          </p:nvPr>
        </p:nvGraphicFramePr>
        <p:xfrm>
          <a:off x="539552" y="1556792"/>
          <a:ext cx="835292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56304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1528</TotalTime>
  <Words>408</Words>
  <Application>Microsoft Office PowerPoint</Application>
  <PresentationFormat>Экран (4:3)</PresentationFormat>
  <Paragraphs>92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Главная</vt:lpstr>
      <vt:lpstr>Схема взаимодействия служб в закупочной деятельности предприятия</vt:lpstr>
      <vt:lpstr>Этап 1: «Планирование закупки»*</vt:lpstr>
      <vt:lpstr>Этап 2: «Закупка» (часть 1)</vt:lpstr>
      <vt:lpstr>Этап 2: «Закупка» (часть 2)</vt:lpstr>
      <vt:lpstr>Этап 2: «Закупка» (часть 3)</vt:lpstr>
      <vt:lpstr>Этап 3: «Сопровождение закупки»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Закупочная деятельность КГУП «Хабаровские авиалинии»</dc:title>
  <dc:creator>User</dc:creator>
  <cp:lastModifiedBy>User</cp:lastModifiedBy>
  <cp:revision>48</cp:revision>
  <cp:lastPrinted>2014-01-22T01:42:30Z</cp:lastPrinted>
  <dcterms:created xsi:type="dcterms:W3CDTF">2014-01-16T00:42:50Z</dcterms:created>
  <dcterms:modified xsi:type="dcterms:W3CDTF">2014-07-23T23:13:14Z</dcterms:modified>
</cp:coreProperties>
</file>