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51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995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PresentationFormat>Экран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Стасенко Сергей Викторович</dc:creator>
  <cp:lastModifiedBy>stasenko_s</cp:lastModifiedBy>
  <cp:revision>1</cp:revision>
  <dcterms:created xsi:type="dcterms:W3CDTF">2015-02-25T06:09:33Z</dcterms:created>
  <dcterms:modified xsi:type="dcterms:W3CDTF">2015-02-25T06:10:20Z</dcterms:modified>
</cp:coreProperties>
</file>